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14"/>
  </p:notesMasterIdLst>
  <p:handoutMasterIdLst>
    <p:handoutMasterId r:id="rId15"/>
  </p:handoutMasterIdLst>
  <p:sldIdLst>
    <p:sldId id="256" r:id="rId4"/>
    <p:sldId id="258" r:id="rId5"/>
    <p:sldId id="259" r:id="rId6"/>
    <p:sldId id="268" r:id="rId7"/>
    <p:sldId id="269" r:id="rId8"/>
    <p:sldId id="270" r:id="rId9"/>
    <p:sldId id="271" r:id="rId10"/>
    <p:sldId id="272" r:id="rId11"/>
    <p:sldId id="265" r:id="rId12"/>
    <p:sldId id="273" r:id="rId13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77C2E0-17A3-410A-9C60-3DBF10C93876}" v="9" dt="2022-01-18T09:43:31.8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fanie Radnik" userId="bbcd4a9c-e2b9-4e24-bafa-a39f15f493b8" providerId="ADAL" clId="{8677C2E0-17A3-410A-9C60-3DBF10C93876}"/>
    <pc:docChg chg="undo custSel modSld">
      <pc:chgData name="Stefanie Radnik" userId="bbcd4a9c-e2b9-4e24-bafa-a39f15f493b8" providerId="ADAL" clId="{8677C2E0-17A3-410A-9C60-3DBF10C93876}" dt="2022-01-18T09:44:39.805" v="155" actId="1076"/>
      <pc:docMkLst>
        <pc:docMk/>
      </pc:docMkLst>
      <pc:sldChg chg="addSp modSp mod">
        <pc:chgData name="Stefanie Radnik" userId="bbcd4a9c-e2b9-4e24-bafa-a39f15f493b8" providerId="ADAL" clId="{8677C2E0-17A3-410A-9C60-3DBF10C93876}" dt="2022-01-18T09:44:39.805" v="155" actId="1076"/>
        <pc:sldMkLst>
          <pc:docMk/>
          <pc:sldMk cId="0" sldId="265"/>
        </pc:sldMkLst>
        <pc:spChg chg="add mod">
          <ac:chgData name="Stefanie Radnik" userId="bbcd4a9c-e2b9-4e24-bafa-a39f15f493b8" providerId="ADAL" clId="{8677C2E0-17A3-410A-9C60-3DBF10C93876}" dt="2022-01-18T09:43:57.686" v="153" actId="1076"/>
          <ac:spMkLst>
            <pc:docMk/>
            <pc:sldMk cId="0" sldId="265"/>
            <ac:spMk id="2" creationId="{1414FBBA-2E33-474E-9D4E-0CFAFCB983A7}"/>
          </ac:spMkLst>
        </pc:spChg>
        <pc:spChg chg="mod">
          <ac:chgData name="Stefanie Radnik" userId="bbcd4a9c-e2b9-4e24-bafa-a39f15f493b8" providerId="ADAL" clId="{8677C2E0-17A3-410A-9C60-3DBF10C93876}" dt="2022-01-18T09:44:39.805" v="155" actId="1076"/>
          <ac:spMkLst>
            <pc:docMk/>
            <pc:sldMk cId="0" sldId="265"/>
            <ac:spMk id="3" creationId="{4B565306-3625-4566-A966-06F225CDC576}"/>
          </ac:spMkLst>
        </pc:spChg>
        <pc:spChg chg="mod">
          <ac:chgData name="Stefanie Radnik" userId="bbcd4a9c-e2b9-4e24-bafa-a39f15f493b8" providerId="ADAL" clId="{8677C2E0-17A3-410A-9C60-3DBF10C93876}" dt="2022-01-18T09:44:29.636" v="154" actId="1076"/>
          <ac:spMkLst>
            <pc:docMk/>
            <pc:sldMk cId="0" sldId="265"/>
            <ac:spMk id="7" creationId="{ECB8CE68-9E15-446E-85FD-43F25070E21D}"/>
          </ac:spMkLst>
        </pc:spChg>
        <pc:picChg chg="mod">
          <ac:chgData name="Stefanie Radnik" userId="bbcd4a9c-e2b9-4e24-bafa-a39f15f493b8" providerId="ADAL" clId="{8677C2E0-17A3-410A-9C60-3DBF10C93876}" dt="2022-01-18T09:36:48.018" v="4" actId="1076"/>
          <ac:picMkLst>
            <pc:docMk/>
            <pc:sldMk cId="0" sldId="265"/>
            <ac:picMk id="2052" creationId="{90AD2FA5-D9CB-4C04-865B-884112FAC1A6}"/>
          </ac:picMkLst>
        </pc:picChg>
      </pc:sldChg>
    </pc:docChg>
  </pc:docChgLst>
  <pc:docChgLst>
    <pc:chgData name="Denise Rekic" userId="d90bde7a1447dc31" providerId="LiveId" clId="{68D5C33B-4C9D-4F70-BD64-3B6CD458E069}"/>
    <pc:docChg chg="undo custSel addSld delSld modSld sldOrd delMainMaster">
      <pc:chgData name="Denise Rekic" userId="d90bde7a1447dc31" providerId="LiveId" clId="{68D5C33B-4C9D-4F70-BD64-3B6CD458E069}" dt="2022-01-19T07:37:53.931" v="609" actId="1076"/>
      <pc:docMkLst>
        <pc:docMk/>
      </pc:docMkLst>
      <pc:sldChg chg="addSp modSp mod">
        <pc:chgData name="Denise Rekic" userId="d90bde7a1447dc31" providerId="LiveId" clId="{68D5C33B-4C9D-4F70-BD64-3B6CD458E069}" dt="2022-01-16T12:22:51.034" v="486" actId="1076"/>
        <pc:sldMkLst>
          <pc:docMk/>
          <pc:sldMk cId="0" sldId="256"/>
        </pc:sldMkLst>
        <pc:spChg chg="add mod">
          <ac:chgData name="Denise Rekic" userId="d90bde7a1447dc31" providerId="LiveId" clId="{68D5C33B-4C9D-4F70-BD64-3B6CD458E069}" dt="2022-01-16T12:22:51.034" v="486" actId="1076"/>
          <ac:spMkLst>
            <pc:docMk/>
            <pc:sldMk cId="0" sldId="256"/>
            <ac:spMk id="7" creationId="{82818AC9-5EAD-42BC-BF14-5302C979FBDF}"/>
          </ac:spMkLst>
        </pc:spChg>
      </pc:sldChg>
      <pc:sldChg chg="delSp modSp mod">
        <pc:chgData name="Denise Rekic" userId="d90bde7a1447dc31" providerId="LiveId" clId="{68D5C33B-4C9D-4F70-BD64-3B6CD458E069}" dt="2022-01-16T12:29:32.390" v="604" actId="478"/>
        <pc:sldMkLst>
          <pc:docMk/>
          <pc:sldMk cId="0" sldId="258"/>
        </pc:sldMkLst>
        <pc:spChg chg="del">
          <ac:chgData name="Denise Rekic" userId="d90bde7a1447dc31" providerId="LiveId" clId="{68D5C33B-4C9D-4F70-BD64-3B6CD458E069}" dt="2022-01-16T12:29:32.390" v="604" actId="478"/>
          <ac:spMkLst>
            <pc:docMk/>
            <pc:sldMk cId="0" sldId="258"/>
            <ac:spMk id="6" creationId="{00000000-0000-0000-0000-000000000000}"/>
          </ac:spMkLst>
        </pc:spChg>
        <pc:spChg chg="mod">
          <ac:chgData name="Denise Rekic" userId="d90bde7a1447dc31" providerId="LiveId" clId="{68D5C33B-4C9D-4F70-BD64-3B6CD458E069}" dt="2022-01-16T12:05:01.913" v="31" actId="20577"/>
          <ac:spMkLst>
            <pc:docMk/>
            <pc:sldMk cId="0" sldId="258"/>
            <ac:spMk id="506" creationId="{00000000-0000-0000-0000-000000000000}"/>
          </ac:spMkLst>
        </pc:spChg>
      </pc:sldChg>
      <pc:sldChg chg="delSp modSp mod ord">
        <pc:chgData name="Denise Rekic" userId="d90bde7a1447dc31" providerId="LiveId" clId="{68D5C33B-4C9D-4F70-BD64-3B6CD458E069}" dt="2022-01-16T12:29:29.319" v="603" actId="478"/>
        <pc:sldMkLst>
          <pc:docMk/>
          <pc:sldMk cId="0" sldId="259"/>
        </pc:sldMkLst>
        <pc:spChg chg="mod">
          <ac:chgData name="Denise Rekic" userId="d90bde7a1447dc31" providerId="LiveId" clId="{68D5C33B-4C9D-4F70-BD64-3B6CD458E069}" dt="2022-01-16T12:23:44.882" v="504" actId="1076"/>
          <ac:spMkLst>
            <pc:docMk/>
            <pc:sldMk cId="0" sldId="259"/>
            <ac:spMk id="2" creationId="{4981CB66-B6AB-4C33-8B24-EF0EF6F717E5}"/>
          </ac:spMkLst>
        </pc:spChg>
        <pc:spChg chg="del">
          <ac:chgData name="Denise Rekic" userId="d90bde7a1447dc31" providerId="LiveId" clId="{68D5C33B-4C9D-4F70-BD64-3B6CD458E069}" dt="2022-01-16T12:29:29.319" v="603" actId="478"/>
          <ac:spMkLst>
            <pc:docMk/>
            <pc:sldMk cId="0" sldId="259"/>
            <ac:spMk id="7" creationId="{00000000-0000-0000-0000-000000000000}"/>
          </ac:spMkLst>
        </pc:spChg>
      </pc:sldChg>
      <pc:sldChg chg="del">
        <pc:chgData name="Denise Rekic" userId="d90bde7a1447dc31" providerId="LiveId" clId="{68D5C33B-4C9D-4F70-BD64-3B6CD458E069}" dt="2022-01-16T12:06:26.914" v="63" actId="47"/>
        <pc:sldMkLst>
          <pc:docMk/>
          <pc:sldMk cId="0" sldId="261"/>
        </pc:sldMkLst>
      </pc:sldChg>
      <pc:sldChg chg="del">
        <pc:chgData name="Denise Rekic" userId="d90bde7a1447dc31" providerId="LiveId" clId="{68D5C33B-4C9D-4F70-BD64-3B6CD458E069}" dt="2022-01-16T12:06:29.010" v="64" actId="47"/>
        <pc:sldMkLst>
          <pc:docMk/>
          <pc:sldMk cId="0" sldId="262"/>
        </pc:sldMkLst>
      </pc:sldChg>
      <pc:sldChg chg="del">
        <pc:chgData name="Denise Rekic" userId="d90bde7a1447dc31" providerId="LiveId" clId="{68D5C33B-4C9D-4F70-BD64-3B6CD458E069}" dt="2022-01-16T12:06:31.145" v="65" actId="47"/>
        <pc:sldMkLst>
          <pc:docMk/>
          <pc:sldMk cId="0" sldId="263"/>
        </pc:sldMkLst>
      </pc:sldChg>
      <pc:sldChg chg="del">
        <pc:chgData name="Denise Rekic" userId="d90bde7a1447dc31" providerId="LiveId" clId="{68D5C33B-4C9D-4F70-BD64-3B6CD458E069}" dt="2022-01-16T12:21:17.212" v="476" actId="47"/>
        <pc:sldMkLst>
          <pc:docMk/>
          <pc:sldMk cId="0" sldId="264"/>
        </pc:sldMkLst>
      </pc:sldChg>
      <pc:sldChg chg="addSp delSp modSp mod ord">
        <pc:chgData name="Denise Rekic" userId="d90bde7a1447dc31" providerId="LiveId" clId="{68D5C33B-4C9D-4F70-BD64-3B6CD458E069}" dt="2022-01-19T07:37:53.931" v="609" actId="1076"/>
        <pc:sldMkLst>
          <pc:docMk/>
          <pc:sldMk cId="0" sldId="265"/>
        </pc:sldMkLst>
        <pc:spChg chg="mod">
          <ac:chgData name="Denise Rekic" userId="d90bde7a1447dc31" providerId="LiveId" clId="{68D5C33B-4C9D-4F70-BD64-3B6CD458E069}" dt="2022-01-19T07:37:44.896" v="608" actId="3626"/>
          <ac:spMkLst>
            <pc:docMk/>
            <pc:sldMk cId="0" sldId="265"/>
            <ac:spMk id="2" creationId="{1414FBBA-2E33-474E-9D4E-0CFAFCB983A7}"/>
          </ac:spMkLst>
        </pc:spChg>
        <pc:spChg chg="del mod">
          <ac:chgData name="Denise Rekic" userId="d90bde7a1447dc31" providerId="LiveId" clId="{68D5C33B-4C9D-4F70-BD64-3B6CD458E069}" dt="2022-01-16T12:22:34.464" v="482" actId="478"/>
          <ac:spMkLst>
            <pc:docMk/>
            <pc:sldMk cId="0" sldId="265"/>
            <ac:spMk id="2" creationId="{3E195407-2618-40D3-AEF9-36E5CA516F6B}"/>
          </ac:spMkLst>
        </pc:spChg>
        <pc:spChg chg="add mod">
          <ac:chgData name="Denise Rekic" userId="d90bde7a1447dc31" providerId="LiveId" clId="{68D5C33B-4C9D-4F70-BD64-3B6CD458E069}" dt="2022-01-16T12:24:45.511" v="512" actId="208"/>
          <ac:spMkLst>
            <pc:docMk/>
            <pc:sldMk cId="0" sldId="265"/>
            <ac:spMk id="3" creationId="{4B565306-3625-4566-A966-06F225CDC576}"/>
          </ac:spMkLst>
        </pc:spChg>
        <pc:spChg chg="add del mod">
          <ac:chgData name="Denise Rekic" userId="d90bde7a1447dc31" providerId="LiveId" clId="{68D5C33B-4C9D-4F70-BD64-3B6CD458E069}" dt="2022-01-16T12:27:01.867" v="566"/>
          <ac:spMkLst>
            <pc:docMk/>
            <pc:sldMk cId="0" sldId="265"/>
            <ac:spMk id="4" creationId="{D23F0C7E-14ED-489F-8CB9-3B36CFC8DE88}"/>
          </ac:spMkLst>
        </pc:spChg>
        <pc:spChg chg="del">
          <ac:chgData name="Denise Rekic" userId="d90bde7a1447dc31" providerId="LiveId" clId="{68D5C33B-4C9D-4F70-BD64-3B6CD458E069}" dt="2022-01-16T12:29:10.080" v="597" actId="478"/>
          <ac:spMkLst>
            <pc:docMk/>
            <pc:sldMk cId="0" sldId="265"/>
            <ac:spMk id="5" creationId="{00000000-0000-0000-0000-000000000000}"/>
          </ac:spMkLst>
        </pc:spChg>
        <pc:spChg chg="add mod">
          <ac:chgData name="Denise Rekic" userId="d90bde7a1447dc31" providerId="LiveId" clId="{68D5C33B-4C9D-4F70-BD64-3B6CD458E069}" dt="2022-01-16T12:27:18.739" v="574" actId="114"/>
          <ac:spMkLst>
            <pc:docMk/>
            <pc:sldMk cId="0" sldId="265"/>
            <ac:spMk id="7" creationId="{ECB8CE68-9E15-446E-85FD-43F25070E21D}"/>
          </ac:spMkLst>
        </pc:spChg>
        <pc:spChg chg="add mod">
          <ac:chgData name="Denise Rekic" userId="d90bde7a1447dc31" providerId="LiveId" clId="{68D5C33B-4C9D-4F70-BD64-3B6CD458E069}" dt="2022-01-19T07:37:53.931" v="609" actId="1076"/>
          <ac:spMkLst>
            <pc:docMk/>
            <pc:sldMk cId="0" sldId="265"/>
            <ac:spMk id="13" creationId="{DB978F4A-3BE3-4E1A-8BC9-EA4533FE94D7}"/>
          </ac:spMkLst>
        </pc:spChg>
        <pc:spChg chg="del">
          <ac:chgData name="Denise Rekic" userId="d90bde7a1447dc31" providerId="LiveId" clId="{68D5C33B-4C9D-4F70-BD64-3B6CD458E069}" dt="2022-01-16T12:22:31.445" v="481" actId="478"/>
          <ac:spMkLst>
            <pc:docMk/>
            <pc:sldMk cId="0" sldId="265"/>
            <ac:spMk id="565" creationId="{00000000-0000-0000-0000-000000000000}"/>
          </ac:spMkLst>
        </pc:spChg>
        <pc:picChg chg="add del mod">
          <ac:chgData name="Denise Rekic" userId="d90bde7a1447dc31" providerId="LiveId" clId="{68D5C33B-4C9D-4F70-BD64-3B6CD458E069}" dt="2022-01-16T12:27:01.866" v="564" actId="478"/>
          <ac:picMkLst>
            <pc:docMk/>
            <pc:sldMk cId="0" sldId="265"/>
            <ac:picMk id="2050" creationId="{B65E1E90-04CB-456A-BF9B-95A83C10C721}"/>
          </ac:picMkLst>
        </pc:picChg>
        <pc:picChg chg="add mod">
          <ac:chgData name="Denise Rekic" userId="d90bde7a1447dc31" providerId="LiveId" clId="{68D5C33B-4C9D-4F70-BD64-3B6CD458E069}" dt="2022-01-16T12:27:27.211" v="575" actId="14100"/>
          <ac:picMkLst>
            <pc:docMk/>
            <pc:sldMk cId="0" sldId="265"/>
            <ac:picMk id="2052" creationId="{90AD2FA5-D9CB-4C04-865B-884112FAC1A6}"/>
          </ac:picMkLst>
        </pc:picChg>
      </pc:sldChg>
      <pc:sldChg chg="del">
        <pc:chgData name="Denise Rekic" userId="d90bde7a1447dc31" providerId="LiveId" clId="{68D5C33B-4C9D-4F70-BD64-3B6CD458E069}" dt="2022-01-16T12:21:19.062" v="477" actId="47"/>
        <pc:sldMkLst>
          <pc:docMk/>
          <pc:sldMk cId="0" sldId="266"/>
        </pc:sldMkLst>
      </pc:sldChg>
      <pc:sldChg chg="del">
        <pc:chgData name="Denise Rekic" userId="d90bde7a1447dc31" providerId="LiveId" clId="{68D5C33B-4C9D-4F70-BD64-3B6CD458E069}" dt="2022-01-16T12:21:21.834" v="478" actId="47"/>
        <pc:sldMkLst>
          <pc:docMk/>
          <pc:sldMk cId="0" sldId="267"/>
        </pc:sldMkLst>
      </pc:sldChg>
      <pc:sldChg chg="delSp modSp mod">
        <pc:chgData name="Denise Rekic" userId="d90bde7a1447dc31" providerId="LiveId" clId="{68D5C33B-4C9D-4F70-BD64-3B6CD458E069}" dt="2022-01-16T12:29:25.678" v="602" actId="478"/>
        <pc:sldMkLst>
          <pc:docMk/>
          <pc:sldMk cId="2786590664" sldId="268"/>
        </pc:sldMkLst>
        <pc:spChg chg="del">
          <ac:chgData name="Denise Rekic" userId="d90bde7a1447dc31" providerId="LiveId" clId="{68D5C33B-4C9D-4F70-BD64-3B6CD458E069}" dt="2022-01-16T12:29:25.678" v="602" actId="478"/>
          <ac:spMkLst>
            <pc:docMk/>
            <pc:sldMk cId="2786590664" sldId="268"/>
            <ac:spMk id="7" creationId="{00000000-0000-0000-0000-000000000000}"/>
          </ac:spMkLst>
        </pc:spChg>
        <pc:spChg chg="mod">
          <ac:chgData name="Denise Rekic" userId="d90bde7a1447dc31" providerId="LiveId" clId="{68D5C33B-4C9D-4F70-BD64-3B6CD458E069}" dt="2022-01-16T12:04:04.958" v="11" actId="20577"/>
          <ac:spMkLst>
            <pc:docMk/>
            <pc:sldMk cId="2786590664" sldId="268"/>
            <ac:spMk id="509" creationId="{00000000-0000-0000-0000-000000000000}"/>
          </ac:spMkLst>
        </pc:spChg>
      </pc:sldChg>
      <pc:sldChg chg="addSp delSp modSp add mod delAnim">
        <pc:chgData name="Denise Rekic" userId="d90bde7a1447dc31" providerId="LiveId" clId="{68D5C33B-4C9D-4F70-BD64-3B6CD458E069}" dt="2022-01-16T12:29:22.979" v="601" actId="478"/>
        <pc:sldMkLst>
          <pc:docMk/>
          <pc:sldMk cId="2394735539" sldId="269"/>
        </pc:sldMkLst>
        <pc:spChg chg="del">
          <ac:chgData name="Denise Rekic" userId="d90bde7a1447dc31" providerId="LiveId" clId="{68D5C33B-4C9D-4F70-BD64-3B6CD458E069}" dt="2022-01-16T12:29:22.979" v="601" actId="478"/>
          <ac:spMkLst>
            <pc:docMk/>
            <pc:sldMk cId="2394735539" sldId="269"/>
            <ac:spMk id="7" creationId="{00000000-0000-0000-0000-000000000000}"/>
          </ac:spMkLst>
        </pc:spChg>
        <pc:spChg chg="del">
          <ac:chgData name="Denise Rekic" userId="d90bde7a1447dc31" providerId="LiveId" clId="{68D5C33B-4C9D-4F70-BD64-3B6CD458E069}" dt="2022-01-16T12:03:52.484" v="2" actId="478"/>
          <ac:spMkLst>
            <pc:docMk/>
            <pc:sldMk cId="2394735539" sldId="269"/>
            <ac:spMk id="10" creationId="{DFC94908-78FF-4C60-BC97-352B28CA33AA}"/>
          </ac:spMkLst>
        </pc:spChg>
        <pc:spChg chg="del">
          <ac:chgData name="Denise Rekic" userId="d90bde7a1447dc31" providerId="LiveId" clId="{68D5C33B-4C9D-4F70-BD64-3B6CD458E069}" dt="2022-01-16T12:03:54.382" v="4" actId="478"/>
          <ac:spMkLst>
            <pc:docMk/>
            <pc:sldMk cId="2394735539" sldId="269"/>
            <ac:spMk id="11" creationId="{6D230A6E-96BB-46A3-AB87-7774676495E4}"/>
          </ac:spMkLst>
        </pc:spChg>
        <pc:spChg chg="mod">
          <ac:chgData name="Denise Rekic" userId="d90bde7a1447dc31" providerId="LiveId" clId="{68D5C33B-4C9D-4F70-BD64-3B6CD458E069}" dt="2022-01-16T12:05:21.044" v="51" actId="20577"/>
          <ac:spMkLst>
            <pc:docMk/>
            <pc:sldMk cId="2394735539" sldId="269"/>
            <ac:spMk id="509" creationId="{00000000-0000-0000-0000-000000000000}"/>
          </ac:spMkLst>
        </pc:spChg>
        <pc:picChg chg="add mod modCrop">
          <ac:chgData name="Denise Rekic" userId="d90bde7a1447dc31" providerId="LiveId" clId="{68D5C33B-4C9D-4F70-BD64-3B6CD458E069}" dt="2022-01-16T12:09:47.984" v="149"/>
          <ac:picMkLst>
            <pc:docMk/>
            <pc:sldMk cId="2394735539" sldId="269"/>
            <ac:picMk id="3" creationId="{CE961000-D22B-4A36-9332-0AD8AA23D364}"/>
          </ac:picMkLst>
        </pc:picChg>
        <pc:picChg chg="add mod modCrop">
          <ac:chgData name="Denise Rekic" userId="d90bde7a1447dc31" providerId="LiveId" clId="{68D5C33B-4C9D-4F70-BD64-3B6CD458E069}" dt="2022-01-16T12:09:51.402" v="150"/>
          <ac:picMkLst>
            <pc:docMk/>
            <pc:sldMk cId="2394735539" sldId="269"/>
            <ac:picMk id="5" creationId="{C311DA72-6239-499B-9550-70FB4A384752}"/>
          </ac:picMkLst>
        </pc:picChg>
        <pc:picChg chg="del">
          <ac:chgData name="Denise Rekic" userId="d90bde7a1447dc31" providerId="LiveId" clId="{68D5C33B-4C9D-4F70-BD64-3B6CD458E069}" dt="2022-01-16T12:03:53.102" v="3" actId="478"/>
          <ac:picMkLst>
            <pc:docMk/>
            <pc:sldMk cId="2394735539" sldId="269"/>
            <ac:picMk id="6" creationId="{61FAA74F-2C46-41FC-ADE0-B9D1EBF8DE47}"/>
          </ac:picMkLst>
        </pc:picChg>
        <pc:picChg chg="del">
          <ac:chgData name="Denise Rekic" userId="d90bde7a1447dc31" providerId="LiveId" clId="{68D5C33B-4C9D-4F70-BD64-3B6CD458E069}" dt="2022-01-16T12:03:51.352" v="1" actId="478"/>
          <ac:picMkLst>
            <pc:docMk/>
            <pc:sldMk cId="2394735539" sldId="269"/>
            <ac:picMk id="9" creationId="{CA73C9DF-B6B8-4D4E-AA44-9AE177FD9B95}"/>
          </ac:picMkLst>
        </pc:picChg>
        <pc:picChg chg="add del">
          <ac:chgData name="Denise Rekic" userId="d90bde7a1447dc31" providerId="LiveId" clId="{68D5C33B-4C9D-4F70-BD64-3B6CD458E069}" dt="2022-01-16T12:06:37.713" v="67" actId="478"/>
          <ac:picMkLst>
            <pc:docMk/>
            <pc:sldMk cId="2394735539" sldId="269"/>
            <ac:picMk id="12" creationId="{EAAC2616-04D8-4965-8DCB-B213B3F5452B}"/>
          </ac:picMkLst>
        </pc:picChg>
      </pc:sldChg>
      <pc:sldChg chg="addSp delSp modSp add mod">
        <pc:chgData name="Denise Rekic" userId="d90bde7a1447dc31" providerId="LiveId" clId="{68D5C33B-4C9D-4F70-BD64-3B6CD458E069}" dt="2022-01-16T12:29:20.733" v="600" actId="478"/>
        <pc:sldMkLst>
          <pc:docMk/>
          <pc:sldMk cId="2976493092" sldId="270"/>
        </pc:sldMkLst>
        <pc:spChg chg="del">
          <ac:chgData name="Denise Rekic" userId="d90bde7a1447dc31" providerId="LiveId" clId="{68D5C33B-4C9D-4F70-BD64-3B6CD458E069}" dt="2022-01-16T12:29:20.733" v="600" actId="478"/>
          <ac:spMkLst>
            <pc:docMk/>
            <pc:sldMk cId="2976493092" sldId="270"/>
            <ac:spMk id="7" creationId="{00000000-0000-0000-0000-000000000000}"/>
          </ac:spMkLst>
        </pc:spChg>
        <pc:spChg chg="del mod">
          <ac:chgData name="Denise Rekic" userId="d90bde7a1447dc31" providerId="LiveId" clId="{68D5C33B-4C9D-4F70-BD64-3B6CD458E069}" dt="2022-01-16T12:09:39.149" v="148" actId="478"/>
          <ac:spMkLst>
            <pc:docMk/>
            <pc:sldMk cId="2976493092" sldId="270"/>
            <ac:spMk id="509" creationId="{00000000-0000-0000-0000-000000000000}"/>
          </ac:spMkLst>
        </pc:spChg>
        <pc:picChg chg="del">
          <ac:chgData name="Denise Rekic" userId="d90bde7a1447dc31" providerId="LiveId" clId="{68D5C33B-4C9D-4F70-BD64-3B6CD458E069}" dt="2022-01-16T12:06:47.732" v="69" actId="478"/>
          <ac:picMkLst>
            <pc:docMk/>
            <pc:sldMk cId="2976493092" sldId="270"/>
            <ac:picMk id="3" creationId="{CE961000-D22B-4A36-9332-0AD8AA23D364}"/>
          </ac:picMkLst>
        </pc:picChg>
        <pc:picChg chg="add del mod modCrop">
          <ac:chgData name="Denise Rekic" userId="d90bde7a1447dc31" providerId="LiveId" clId="{68D5C33B-4C9D-4F70-BD64-3B6CD458E069}" dt="2022-01-16T12:09:37.656" v="147" actId="478"/>
          <ac:picMkLst>
            <pc:docMk/>
            <pc:sldMk cId="2976493092" sldId="270"/>
            <ac:picMk id="4" creationId="{9F04717E-7499-4521-8091-4A5BECBCC103}"/>
          </ac:picMkLst>
        </pc:picChg>
        <pc:picChg chg="del">
          <ac:chgData name="Denise Rekic" userId="d90bde7a1447dc31" providerId="LiveId" clId="{68D5C33B-4C9D-4F70-BD64-3B6CD458E069}" dt="2022-01-16T12:06:50.678" v="70" actId="478"/>
          <ac:picMkLst>
            <pc:docMk/>
            <pc:sldMk cId="2976493092" sldId="270"/>
            <ac:picMk id="5" creationId="{C311DA72-6239-499B-9550-70FB4A384752}"/>
          </ac:picMkLst>
        </pc:picChg>
        <pc:picChg chg="add mod">
          <ac:chgData name="Denise Rekic" userId="d90bde7a1447dc31" providerId="LiveId" clId="{68D5C33B-4C9D-4F70-BD64-3B6CD458E069}" dt="2022-01-16T12:10:05.138" v="155"/>
          <ac:picMkLst>
            <pc:docMk/>
            <pc:sldMk cId="2976493092" sldId="270"/>
            <ac:picMk id="9" creationId="{11F43020-B531-4B1B-B5A4-222C588A414C}"/>
          </ac:picMkLst>
        </pc:picChg>
      </pc:sldChg>
      <pc:sldChg chg="addSp delSp modSp add mod">
        <pc:chgData name="Denise Rekic" userId="d90bde7a1447dc31" providerId="LiveId" clId="{68D5C33B-4C9D-4F70-BD64-3B6CD458E069}" dt="2022-01-16T12:29:15.954" v="599" actId="478"/>
        <pc:sldMkLst>
          <pc:docMk/>
          <pc:sldMk cId="65070947" sldId="271"/>
        </pc:sldMkLst>
        <pc:spChg chg="add mod">
          <ac:chgData name="Denise Rekic" userId="d90bde7a1447dc31" providerId="LiveId" clId="{68D5C33B-4C9D-4F70-BD64-3B6CD458E069}" dt="2022-01-16T12:15:21.671" v="299" actId="1076"/>
          <ac:spMkLst>
            <pc:docMk/>
            <pc:sldMk cId="65070947" sldId="271"/>
            <ac:spMk id="3" creationId="{C99CE419-8E26-4787-BEED-6C3E742CE1E9}"/>
          </ac:spMkLst>
        </pc:spChg>
        <pc:spChg chg="del">
          <ac:chgData name="Denise Rekic" userId="d90bde7a1447dc31" providerId="LiveId" clId="{68D5C33B-4C9D-4F70-BD64-3B6CD458E069}" dt="2022-01-16T12:29:15.954" v="599" actId="478"/>
          <ac:spMkLst>
            <pc:docMk/>
            <pc:sldMk cId="65070947" sldId="271"/>
            <ac:spMk id="7" creationId="{00000000-0000-0000-0000-000000000000}"/>
          </ac:spMkLst>
        </pc:spChg>
        <pc:graphicFrameChg chg="add mod modGraphic">
          <ac:chgData name="Denise Rekic" userId="d90bde7a1447dc31" providerId="LiveId" clId="{68D5C33B-4C9D-4F70-BD64-3B6CD458E069}" dt="2022-01-16T12:17:48.070" v="348" actId="20577"/>
          <ac:graphicFrameMkLst>
            <pc:docMk/>
            <pc:sldMk cId="65070947" sldId="271"/>
            <ac:graphicFrameMk id="2" creationId="{A665E874-8C96-43E0-B3EF-6EC1AC11DA0F}"/>
          </ac:graphicFrameMkLst>
        </pc:graphicFrameChg>
        <pc:picChg chg="del mod">
          <ac:chgData name="Denise Rekic" userId="d90bde7a1447dc31" providerId="LiveId" clId="{68D5C33B-4C9D-4F70-BD64-3B6CD458E069}" dt="2022-01-16T12:13:14.184" v="272" actId="478"/>
          <ac:picMkLst>
            <pc:docMk/>
            <pc:sldMk cId="65070947" sldId="271"/>
            <ac:picMk id="4" creationId="{9F04717E-7499-4521-8091-4A5BECBCC103}"/>
          </ac:picMkLst>
        </pc:picChg>
        <pc:picChg chg="del">
          <ac:chgData name="Denise Rekic" userId="d90bde7a1447dc31" providerId="LiveId" clId="{68D5C33B-4C9D-4F70-BD64-3B6CD458E069}" dt="2022-01-16T12:09:34.384" v="146" actId="478"/>
          <ac:picMkLst>
            <pc:docMk/>
            <pc:sldMk cId="65070947" sldId="271"/>
            <ac:picMk id="9" creationId="{11F43020-B531-4B1B-B5A4-222C588A414C}"/>
          </ac:picMkLst>
        </pc:picChg>
        <pc:picChg chg="add mod ord">
          <ac:chgData name="Denise Rekic" userId="d90bde7a1447dc31" providerId="LiveId" clId="{68D5C33B-4C9D-4F70-BD64-3B6CD458E069}" dt="2022-01-16T12:17:08.293" v="326" actId="167"/>
          <ac:picMkLst>
            <pc:docMk/>
            <pc:sldMk cId="65070947" sldId="271"/>
            <ac:picMk id="10" creationId="{3670B2BB-0E61-4ACB-8DC1-4A07FF9405BD}"/>
          </ac:picMkLst>
        </pc:picChg>
      </pc:sldChg>
      <pc:sldChg chg="delSp modSp add mod">
        <pc:chgData name="Denise Rekic" userId="d90bde7a1447dc31" providerId="LiveId" clId="{68D5C33B-4C9D-4F70-BD64-3B6CD458E069}" dt="2022-01-16T12:29:13.159" v="598" actId="478"/>
        <pc:sldMkLst>
          <pc:docMk/>
          <pc:sldMk cId="2628011659" sldId="272"/>
        </pc:sldMkLst>
        <pc:spChg chg="mod">
          <ac:chgData name="Denise Rekic" userId="d90bde7a1447dc31" providerId="LiveId" clId="{68D5C33B-4C9D-4F70-BD64-3B6CD458E069}" dt="2022-01-16T12:20:32.625" v="436" actId="14100"/>
          <ac:spMkLst>
            <pc:docMk/>
            <pc:sldMk cId="2628011659" sldId="272"/>
            <ac:spMk id="3" creationId="{C99CE419-8E26-4787-BEED-6C3E742CE1E9}"/>
          </ac:spMkLst>
        </pc:spChg>
        <pc:spChg chg="del">
          <ac:chgData name="Denise Rekic" userId="d90bde7a1447dc31" providerId="LiveId" clId="{68D5C33B-4C9D-4F70-BD64-3B6CD458E069}" dt="2022-01-16T12:29:13.159" v="598" actId="478"/>
          <ac:spMkLst>
            <pc:docMk/>
            <pc:sldMk cId="2628011659" sldId="272"/>
            <ac:spMk id="7" creationId="{00000000-0000-0000-0000-000000000000}"/>
          </ac:spMkLst>
        </pc:spChg>
        <pc:graphicFrameChg chg="mod modGraphic">
          <ac:chgData name="Denise Rekic" userId="d90bde7a1447dc31" providerId="LiveId" clId="{68D5C33B-4C9D-4F70-BD64-3B6CD458E069}" dt="2022-01-16T12:21:12.076" v="475" actId="20577"/>
          <ac:graphicFrameMkLst>
            <pc:docMk/>
            <pc:sldMk cId="2628011659" sldId="272"/>
            <ac:graphicFrameMk id="2" creationId="{A665E874-8C96-43E0-B3EF-6EC1AC11DA0F}"/>
          </ac:graphicFrameMkLst>
        </pc:graphicFrameChg>
      </pc:sldChg>
      <pc:sldChg chg="delSp modSp add mod">
        <pc:chgData name="Denise Rekic" userId="d90bde7a1447dc31" providerId="LiveId" clId="{68D5C33B-4C9D-4F70-BD64-3B6CD458E069}" dt="2022-01-16T12:29:06.611" v="596" actId="478"/>
        <pc:sldMkLst>
          <pc:docMk/>
          <pc:sldMk cId="1876662174" sldId="273"/>
        </pc:sldMkLst>
        <pc:spChg chg="mod">
          <ac:chgData name="Denise Rekic" userId="d90bde7a1447dc31" providerId="LiveId" clId="{68D5C33B-4C9D-4F70-BD64-3B6CD458E069}" dt="2022-01-16T12:28:43.459" v="595" actId="20577"/>
          <ac:spMkLst>
            <pc:docMk/>
            <pc:sldMk cId="1876662174" sldId="273"/>
            <ac:spMk id="2" creationId="{3E195407-2618-40D3-AEF9-36E5CA516F6B}"/>
          </ac:spMkLst>
        </pc:spChg>
        <pc:spChg chg="del mod">
          <ac:chgData name="Denise Rekic" userId="d90bde7a1447dc31" providerId="LiveId" clId="{68D5C33B-4C9D-4F70-BD64-3B6CD458E069}" dt="2022-01-16T12:29:06.611" v="596" actId="478"/>
          <ac:spMkLst>
            <pc:docMk/>
            <pc:sldMk cId="1876662174" sldId="273"/>
            <ac:spMk id="5" creationId="{00000000-0000-0000-0000-000000000000}"/>
          </ac:spMkLst>
        </pc:spChg>
        <pc:spChg chg="mod">
          <ac:chgData name="Denise Rekic" userId="d90bde7a1447dc31" providerId="LiveId" clId="{68D5C33B-4C9D-4F70-BD64-3B6CD458E069}" dt="2022-01-16T12:21:28.464" v="479"/>
          <ac:spMkLst>
            <pc:docMk/>
            <pc:sldMk cId="1876662174" sldId="273"/>
            <ac:spMk id="6" creationId="{00000000-0000-0000-0000-000000000000}"/>
          </ac:spMkLst>
        </pc:spChg>
      </pc:sldChg>
      <pc:sldMasterChg chg="del delSldLayout">
        <pc:chgData name="Denise Rekic" userId="d90bde7a1447dc31" providerId="LiveId" clId="{68D5C33B-4C9D-4F70-BD64-3B6CD458E069}" dt="2022-01-16T12:06:26.914" v="63" actId="47"/>
        <pc:sldMasterMkLst>
          <pc:docMk/>
          <pc:sldMasterMk cId="0" sldId="2147483700"/>
        </pc:sldMasterMkLst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1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2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3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4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5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6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7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8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9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10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11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12"/>
          </pc:sldLayoutMkLst>
        </pc:sldLayoutChg>
      </pc:sldMasterChg>
      <pc:sldMasterChg chg="del delSldLayout">
        <pc:chgData name="Denise Rekic" userId="d90bde7a1447dc31" providerId="LiveId" clId="{68D5C33B-4C9D-4F70-BD64-3B6CD458E069}" dt="2022-01-16T12:06:29.010" v="64" actId="47"/>
        <pc:sldMasterMkLst>
          <pc:docMk/>
          <pc:sldMasterMk cId="0" sldId="2147483713"/>
        </pc:sldMasterMkLst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14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15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16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17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18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19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20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21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22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23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24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25"/>
          </pc:sldLayoutMkLst>
        </pc:sldLayoutChg>
      </pc:sldMasterChg>
      <pc:sldMasterChg chg="del delSldLayout">
        <pc:chgData name="Denise Rekic" userId="d90bde7a1447dc31" providerId="LiveId" clId="{68D5C33B-4C9D-4F70-BD64-3B6CD458E069}" dt="2022-01-16T12:06:31.145" v="65" actId="47"/>
        <pc:sldMasterMkLst>
          <pc:docMk/>
          <pc:sldMasterMk cId="0" sldId="2147483726"/>
        </pc:sldMasterMkLst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27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28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29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0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1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2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3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4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5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6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7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8"/>
          </pc:sldLayoutMkLst>
        </pc:sldLayoutChg>
      </pc:sldMasterChg>
      <pc:sldMasterChg chg="del delSldLayout">
        <pc:chgData name="Denise Rekic" userId="d90bde7a1447dc31" providerId="LiveId" clId="{68D5C33B-4C9D-4F70-BD64-3B6CD458E069}" dt="2022-01-16T12:21:17.212" v="476" actId="47"/>
        <pc:sldMasterMkLst>
          <pc:docMk/>
          <pc:sldMasterMk cId="0" sldId="2147483739"/>
        </pc:sldMasterMkLst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0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1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2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3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4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5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6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7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8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9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50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51"/>
          </pc:sldLayoutMkLst>
        </pc:sldLayoutChg>
      </pc:sldMasterChg>
      <pc:sldMasterChg chg="del delSldLayout">
        <pc:chgData name="Denise Rekic" userId="d90bde7a1447dc31" providerId="LiveId" clId="{68D5C33B-4C9D-4F70-BD64-3B6CD458E069}" dt="2022-01-16T12:21:19.062" v="477" actId="47"/>
        <pc:sldMasterMkLst>
          <pc:docMk/>
          <pc:sldMasterMk cId="0" sldId="2147483752"/>
        </pc:sldMasterMkLst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53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54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55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56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57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58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59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60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61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62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63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64"/>
          </pc:sldLayoutMkLst>
        </pc:sldLayoutChg>
      </pc:sldMasterChg>
      <pc:sldMasterChg chg="del delSldLayout">
        <pc:chgData name="Denise Rekic" userId="d90bde7a1447dc31" providerId="LiveId" clId="{68D5C33B-4C9D-4F70-BD64-3B6CD458E069}" dt="2022-01-16T12:21:21.834" v="478" actId="47"/>
        <pc:sldMasterMkLst>
          <pc:docMk/>
          <pc:sldMasterMk cId="0" sldId="2147483765"/>
        </pc:sldMasterMkLst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66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67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68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69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0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1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2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3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4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5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6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7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B8B68DE0-1C53-4D53-8972-2A2F3EAFF7C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2382D9E-7F95-44D2-ABED-DD226674922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7D4F20-A258-4E46-B7D4-29CBBA9D27E7}" type="datetimeFigureOut">
              <a:rPr lang="de-DE" smtClean="0"/>
              <a:t>19.01.2022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8242FFA-D788-4143-87A6-1DC719CE01E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8F202AA-A123-46B6-809A-19BBB6146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D20A57-2C0C-4C7C-98FB-F1FBC906532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39860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49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de-DE" sz="2000" b="0" strike="noStrike" spc="-1">
                <a:latin typeface="Calibri"/>
              </a:rPr>
              <a:t>Click to edit the notes format</a:t>
            </a:r>
          </a:p>
        </p:txBody>
      </p:sp>
      <p:sp>
        <p:nvSpPr>
          <p:cNvPr id="49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de-DE" sz="1400" b="0" strike="noStrike" spc="-1">
                <a:latin typeface="Calibri"/>
              </a:rPr>
              <a:t>&lt;header&gt;</a:t>
            </a:r>
          </a:p>
        </p:txBody>
      </p:sp>
      <p:sp>
        <p:nvSpPr>
          <p:cNvPr id="497" name="PlaceHolder 4"/>
          <p:cNvSpPr>
            <a:spLocks noGrp="1"/>
          </p:cNvSpPr>
          <p:nvPr>
            <p:ph type="dt" idx="28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r">
              <a:defRPr lang="de-DE" sz="1400" b="0" strike="noStrike" spc="-1">
                <a:latin typeface="Calibri"/>
              </a:defRPr>
            </a:lvl1pPr>
          </a:lstStyle>
          <a:p>
            <a:pPr algn="r"/>
            <a:r>
              <a:rPr lang="de-DE" sz="1400" b="0" strike="noStrike" spc="-1">
                <a:latin typeface="Calibri"/>
              </a:rPr>
              <a:t>&lt;date/time&gt;</a:t>
            </a:r>
          </a:p>
        </p:txBody>
      </p:sp>
      <p:sp>
        <p:nvSpPr>
          <p:cNvPr id="498" name="PlaceHolder 5"/>
          <p:cNvSpPr>
            <a:spLocks noGrp="1"/>
          </p:cNvSpPr>
          <p:nvPr>
            <p:ph type="ftr" idx="29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lang="de-DE" sz="1400" b="0" strike="noStrike" spc="-1">
                <a:latin typeface="Calibri"/>
              </a:defRPr>
            </a:lvl1pPr>
          </a:lstStyle>
          <a:p>
            <a:r>
              <a:rPr lang="de-DE" sz="1400" b="0" strike="noStrike" spc="-1">
                <a:latin typeface="Calibri"/>
              </a:rPr>
              <a:t>&lt;footer&gt;</a:t>
            </a:r>
          </a:p>
        </p:txBody>
      </p:sp>
      <p:sp>
        <p:nvSpPr>
          <p:cNvPr id="499" name="PlaceHolder 6"/>
          <p:cNvSpPr>
            <a:spLocks noGrp="1"/>
          </p:cNvSpPr>
          <p:nvPr>
            <p:ph type="sldNum" idx="30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r">
              <a:defRPr lang="de-DE" sz="1400" b="0" strike="noStrike" spc="-1">
                <a:latin typeface="Calibri"/>
              </a:defRPr>
            </a:lvl1pPr>
          </a:lstStyle>
          <a:p>
            <a:pPr algn="r"/>
            <a:fld id="{F2AD3A2B-1094-442E-87F8-7256AFCAB6EF}" type="slidenum">
              <a:rPr lang="de-DE" sz="1400" b="0" strike="noStrike" spc="-1">
                <a:latin typeface="Calibri"/>
              </a:rPr>
              <a:t>‹Nr.›</a:t>
            </a:fld>
            <a:endParaRPr lang="de-DE" sz="1400" b="0" strike="noStrike" spc="-1"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2519280" y="22903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571104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462564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body"/>
          </p:nvPr>
        </p:nvSpPr>
        <p:spPr>
          <a:xfrm>
            <a:off x="673164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251928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body"/>
          </p:nvPr>
        </p:nvSpPr>
        <p:spPr>
          <a:xfrm>
            <a:off x="462564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7"/>
          <p:cNvSpPr>
            <a:spLocks noGrp="1"/>
          </p:cNvSpPr>
          <p:nvPr>
            <p:ph type="body"/>
          </p:nvPr>
        </p:nvSpPr>
        <p:spPr>
          <a:xfrm>
            <a:off x="673164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4294619-83B9-4520-A651-68D02472BACA}" type="slidenum">
              <a:t>‹Nr.›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subTitle"/>
          </p:nvPr>
        </p:nvSpPr>
        <p:spPr>
          <a:xfrm>
            <a:off x="2519280" y="1519920"/>
            <a:ext cx="6229080" cy="14745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de-DE" sz="3200" b="0" strike="noStrike" spc="-1"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C3E6B5D-13BD-4480-923B-805FA62D9A94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62290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82A46B8-9F08-425A-9D59-81F013623FE1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FA9EF77-F44A-439C-B008-9F0147320BF1}" type="slidenum">
              <a:t>‹Nr.›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80DD7B2-7127-451A-97F5-0B3DB2EB585A}" type="slidenum">
              <a:t>‹Nr.›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de-DE" sz="3200" b="0" strike="noStrike" spc="-1"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CA68197-7BB3-4728-BB5B-BD67BDD587AF}" type="slidenum">
              <a:t>‹Nr.›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5E854AF-693B-435B-A515-D2E9F87260B0}" type="slidenum">
              <a:t>‹Nr.›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subTitle"/>
          </p:nvPr>
        </p:nvSpPr>
        <p:spPr>
          <a:xfrm>
            <a:off x="2519280" y="1519920"/>
            <a:ext cx="6229080" cy="14745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de-DE" sz="3200" b="0" strike="noStrike" spc="-1">
              <a:latin typeface="Calibri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571104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86BC515-5E83-4424-A947-F4850D89F2CB}" type="slidenum">
              <a:t>‹Nr.›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063CE05-AD14-41B7-922E-1B699AF3C9A1}" type="slidenum">
              <a:t>‹Nr.›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2519280" y="22903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E290B97-E1ED-49D9-8F35-EB10EE6C305B}" type="slidenum">
              <a:t>‹Nr.›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body"/>
          </p:nvPr>
        </p:nvSpPr>
        <p:spPr>
          <a:xfrm>
            <a:off x="571104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8D45CB1-498B-4FE1-9668-92D57D42B6FE}" type="slidenum">
              <a:t>‹Nr.›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462564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673164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5"/>
          <p:cNvSpPr>
            <a:spLocks noGrp="1"/>
          </p:cNvSpPr>
          <p:nvPr>
            <p:ph type="body"/>
          </p:nvPr>
        </p:nvSpPr>
        <p:spPr>
          <a:xfrm>
            <a:off x="251928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6"/>
          <p:cNvSpPr>
            <a:spLocks noGrp="1"/>
          </p:cNvSpPr>
          <p:nvPr>
            <p:ph type="body"/>
          </p:nvPr>
        </p:nvSpPr>
        <p:spPr>
          <a:xfrm>
            <a:off x="462564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7"/>
          <p:cNvSpPr>
            <a:spLocks noGrp="1"/>
          </p:cNvSpPr>
          <p:nvPr>
            <p:ph type="body"/>
          </p:nvPr>
        </p:nvSpPr>
        <p:spPr>
          <a:xfrm>
            <a:off x="673164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A7BA7BD-43DF-4CDF-BE02-F32F9EA76899}" type="slidenum">
              <a:t>‹Nr.›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0120D1D3-B69B-40BF-BC76-AB0CD4AA8F32}" type="slidenum">
              <a:t>‹Nr.›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subTitle"/>
          </p:nvPr>
        </p:nvSpPr>
        <p:spPr>
          <a:xfrm>
            <a:off x="2519280" y="1519920"/>
            <a:ext cx="6229080" cy="14745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de-DE" sz="3200" b="0" strike="noStrike" spc="-1"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90108BB9-9956-4C89-92AF-89C439CB2EE1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62290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361AC461-2866-491E-9C8F-DE064F6EFD11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C5C0B3BB-95F4-49BD-B33A-2CB44B960F53}" type="slidenum">
              <a:t>‹Nr.›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C9AD265D-F000-4DDE-A746-7614ECFEE138}" type="slidenum">
              <a:t>‹Nr.›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62290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de-DE" sz="3200" b="0" strike="noStrike" spc="-1"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679F7B8-CAA2-4E36-8AD4-3A417A82B6D6}" type="slidenum">
              <a:t>‹Nr.›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BDD72AD-9E52-4020-8C4E-EFA93532CA8B}" type="slidenum">
              <a:t>‹Nr.›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571104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8961F867-4321-4342-ADEF-17A34E4E6B39}" type="slidenum">
              <a:t>‹Nr.›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CF83485A-3A2D-4763-B7AE-5C62E1994389}" type="slidenum">
              <a:t>‹Nr.›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2519280" y="22903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6B624DD6-0125-4CC0-86C5-F7C4B12820CC}" type="slidenum">
              <a:t>‹Nr.›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5"/>
          <p:cNvSpPr>
            <a:spLocks noGrp="1"/>
          </p:cNvSpPr>
          <p:nvPr>
            <p:ph type="body"/>
          </p:nvPr>
        </p:nvSpPr>
        <p:spPr>
          <a:xfrm>
            <a:off x="571104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B8032D23-91D0-4C75-BDAD-67DF05F44830}" type="slidenum">
              <a:t>‹Nr.›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62564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673164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5"/>
          <p:cNvSpPr>
            <a:spLocks noGrp="1"/>
          </p:cNvSpPr>
          <p:nvPr>
            <p:ph type="body"/>
          </p:nvPr>
        </p:nvSpPr>
        <p:spPr>
          <a:xfrm>
            <a:off x="251928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6"/>
          <p:cNvSpPr>
            <a:spLocks noGrp="1"/>
          </p:cNvSpPr>
          <p:nvPr>
            <p:ph type="body"/>
          </p:nvPr>
        </p:nvSpPr>
        <p:spPr>
          <a:xfrm>
            <a:off x="462564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7"/>
          <p:cNvSpPr>
            <a:spLocks noGrp="1"/>
          </p:cNvSpPr>
          <p:nvPr>
            <p:ph type="body"/>
          </p:nvPr>
        </p:nvSpPr>
        <p:spPr>
          <a:xfrm>
            <a:off x="673164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284716F-C4E9-405E-BDE8-47B4EFC94386}" type="slidenum">
              <a:t>‹Nr.›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de-DE" sz="3200" b="0" strike="noStrike" spc="-1">
              <a:latin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571104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2"/>
          <p:cNvSpPr/>
          <p:nvPr/>
        </p:nvSpPr>
        <p:spPr>
          <a:xfrm>
            <a:off x="4572000" y="4640040"/>
            <a:ext cx="4571640" cy="8244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" name="Grafik 15" descr="Ein Bild, das Text enthält.&#10;&#10;Automatisch generierte Beschreibung"/>
          <p:cNvPicPr/>
          <p:nvPr/>
        </p:nvPicPr>
        <p:blipFill>
          <a:blip r:embed="rId14"/>
          <a:stretch/>
        </p:blipFill>
        <p:spPr>
          <a:xfrm>
            <a:off x="4695840" y="4685760"/>
            <a:ext cx="2449800" cy="735480"/>
          </a:xfrm>
          <a:prstGeom prst="rect">
            <a:avLst/>
          </a:prstGeom>
          <a:ln>
            <a:noFill/>
          </a:ln>
        </p:spPr>
      </p:pic>
      <p:pic>
        <p:nvPicPr>
          <p:cNvPr id="4" name="Grafik 33"/>
          <p:cNvPicPr/>
          <p:nvPr/>
        </p:nvPicPr>
        <p:blipFill>
          <a:blip r:embed="rId15"/>
          <a:stretch/>
        </p:blipFill>
        <p:spPr>
          <a:xfrm>
            <a:off x="6486480" y="510120"/>
            <a:ext cx="2273040" cy="644760"/>
          </a:xfrm>
          <a:prstGeom prst="rect">
            <a:avLst/>
          </a:prstGeom>
          <a:ln>
            <a:noFill/>
          </a:ln>
        </p:spPr>
      </p:pic>
      <p:sp>
        <p:nvSpPr>
          <p:cNvPr id="8" name="CustomShape 5"/>
          <p:cNvSpPr/>
          <p:nvPr/>
        </p:nvSpPr>
        <p:spPr>
          <a:xfrm>
            <a:off x="4572000" y="4640040"/>
            <a:ext cx="4571640" cy="8244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" name="Grafik 16" descr="Ein Bild, das Text enthält.&#10;&#10;Automatisch generierte Beschreibung"/>
          <p:cNvPicPr/>
          <p:nvPr/>
        </p:nvPicPr>
        <p:blipFill>
          <a:blip r:embed="rId14"/>
          <a:stretch/>
        </p:blipFill>
        <p:spPr>
          <a:xfrm>
            <a:off x="6752340" y="6058980"/>
            <a:ext cx="2449800" cy="735480"/>
          </a:xfrm>
          <a:prstGeom prst="rect">
            <a:avLst/>
          </a:prstGeom>
          <a:ln>
            <a:noFill/>
          </a:ln>
        </p:spPr>
      </p:pic>
      <p:pic>
        <p:nvPicPr>
          <p:cNvPr id="10" name="Grafik 17"/>
          <p:cNvPicPr/>
          <p:nvPr/>
        </p:nvPicPr>
        <p:blipFill>
          <a:blip r:embed="rId15"/>
          <a:stretch/>
        </p:blipFill>
        <p:spPr>
          <a:xfrm>
            <a:off x="6486480" y="510120"/>
            <a:ext cx="2273040" cy="64476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03560" y="404280"/>
            <a:ext cx="6683040" cy="814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2500" b="1" strike="noStrike" spc="-1">
                <a:solidFill>
                  <a:srgbClr val="000000"/>
                </a:solidFill>
                <a:latin typeface="Arial"/>
              </a:rPr>
              <a:t>Haupttitel einfügen</a:t>
            </a:r>
            <a:br/>
            <a:r>
              <a:rPr lang="de-DE" sz="2500" b="1" strike="noStrike" spc="-1">
                <a:solidFill>
                  <a:srgbClr val="000000"/>
                </a:solidFill>
                <a:latin typeface="Arial"/>
              </a:rPr>
              <a:t>Beispiel zweizeilig</a:t>
            </a:r>
            <a:endParaRPr lang="en-US" sz="25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395280" y="1509120"/>
            <a:ext cx="4103640" cy="4895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77BA49"/>
              </a:buClr>
              <a:buFont typeface="Wingdings" charset="2"/>
              <a:buChar char="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Mastertextformat bearbeiten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Zweite Ebene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Ebene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Ebene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Fünfte Ebene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45080" y="1509120"/>
            <a:ext cx="4103280" cy="4895640"/>
          </a:xfrm>
          <a:prstGeom prst="rect">
            <a:avLst/>
          </a:prstGeom>
        </p:spPr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Bild durch Klicken auf Symbol hinzufügen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 rot="10800000">
            <a:off x="8815320" y="3758400"/>
            <a:ext cx="218160" cy="26467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de-DE" sz="900" b="0" strike="noStrike" spc="-1">
                <a:solidFill>
                  <a:srgbClr val="BFBFBF"/>
                </a:solidFill>
                <a:latin typeface="Arial"/>
              </a:rPr>
              <a:t>Mastertextformat bearbeiten</a:t>
            </a:r>
            <a:endParaRPr lang="en-US" sz="9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CustomShape 5"/>
          <p:cNvSpPr/>
          <p:nvPr/>
        </p:nvSpPr>
        <p:spPr>
          <a:xfrm>
            <a:off x="8518680" y="6628320"/>
            <a:ext cx="229680" cy="160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" name="PlaceHolder 6"/>
          <p:cNvSpPr>
            <a:spLocks noGrp="1"/>
          </p:cNvSpPr>
          <p:nvPr>
            <p:ph type="dt" idx="1"/>
          </p:nvPr>
        </p:nvSpPr>
        <p:spPr>
          <a:xfrm>
            <a:off x="7395120" y="6638400"/>
            <a:ext cx="991800" cy="219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lang="de-DE" sz="939" b="0" strike="noStrike" spc="-1">
                <a:solidFill>
                  <a:srgbClr val="8B8B8B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939" b="0" strike="noStrike" spc="-1">
                <a:solidFill>
                  <a:srgbClr val="8B8B8B"/>
                </a:solidFill>
                <a:latin typeface="Arial"/>
              </a:rPr>
              <a:t>&lt;date/time&gt;</a:t>
            </a:r>
            <a:endParaRPr lang="de-DE" sz="939" b="0" strike="noStrike" spc="-1">
              <a:latin typeface="Calibri"/>
            </a:endParaRPr>
          </a:p>
        </p:txBody>
      </p:sp>
      <p:sp>
        <p:nvSpPr>
          <p:cNvPr id="54" name="PlaceHolder 7"/>
          <p:cNvSpPr>
            <a:spLocks noGrp="1"/>
          </p:cNvSpPr>
          <p:nvPr>
            <p:ph type="ftr" idx="2"/>
          </p:nvPr>
        </p:nvSpPr>
        <p:spPr>
          <a:xfrm>
            <a:off x="395280" y="6638400"/>
            <a:ext cx="5936040" cy="219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lang="de-DE" sz="939" b="0" strike="noStrike" spc="-1">
                <a:solidFill>
                  <a:srgbClr val="8B8B8B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939" b="0" strike="noStrike" spc="-1">
                <a:solidFill>
                  <a:srgbClr val="8B8B8B"/>
                </a:solidFill>
                <a:latin typeface="Arial"/>
              </a:rPr>
              <a:t>&lt;footer&gt;</a:t>
            </a:r>
            <a:endParaRPr lang="de-DE" sz="939" b="0" strike="noStrike" spc="-1">
              <a:latin typeface="Calibri"/>
            </a:endParaRPr>
          </a:p>
        </p:txBody>
      </p:sp>
      <p:sp>
        <p:nvSpPr>
          <p:cNvPr id="55" name="PlaceHolder 8"/>
          <p:cNvSpPr>
            <a:spLocks noGrp="1"/>
          </p:cNvSpPr>
          <p:nvPr>
            <p:ph type="sldNum" idx="3"/>
          </p:nvPr>
        </p:nvSpPr>
        <p:spPr>
          <a:xfrm>
            <a:off x="8381880" y="6638400"/>
            <a:ext cx="328320" cy="219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r">
              <a:lnSpc>
                <a:spcPct val="100000"/>
              </a:lnSpc>
              <a:defRPr lang="de-DE" sz="939" b="0" strike="noStrike" spc="-1">
                <a:solidFill>
                  <a:srgbClr val="FFFFFF"/>
                </a:solidFill>
                <a:latin typeface="Arial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42A413A3-21BE-445A-8902-230141DE8FED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‹Nr.›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56" name="Line 9"/>
          <p:cNvSpPr/>
          <p:nvPr/>
        </p:nvSpPr>
        <p:spPr>
          <a:xfrm>
            <a:off x="395280" y="6626160"/>
            <a:ext cx="8353080" cy="0"/>
          </a:xfrm>
          <a:prstGeom prst="line">
            <a:avLst/>
          </a:prstGeom>
          <a:ln w="324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7" name="Grafik 13" descr="Ein Bild, das Text enthält.&#10;&#10;Automatisch generierte Beschreibung"/>
          <p:cNvPicPr/>
          <p:nvPr/>
        </p:nvPicPr>
        <p:blipFill>
          <a:blip r:embed="rId14"/>
          <a:stretch/>
        </p:blipFill>
        <p:spPr>
          <a:xfrm>
            <a:off x="7274880" y="421920"/>
            <a:ext cx="1491840" cy="447840"/>
          </a:xfrm>
          <a:prstGeom prst="rect">
            <a:avLst/>
          </a:prstGeom>
          <a:ln>
            <a:noFill/>
          </a:ln>
        </p:spPr>
      </p:pic>
      <p:sp>
        <p:nvSpPr>
          <p:cNvPr id="58" name="CustomShape 10"/>
          <p:cNvSpPr/>
          <p:nvPr/>
        </p:nvSpPr>
        <p:spPr>
          <a:xfrm>
            <a:off x="8518680" y="6628320"/>
            <a:ext cx="229680" cy="160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" name="Line 11"/>
          <p:cNvSpPr/>
          <p:nvPr/>
        </p:nvSpPr>
        <p:spPr>
          <a:xfrm>
            <a:off x="395280" y="6626160"/>
            <a:ext cx="8353080" cy="0"/>
          </a:xfrm>
          <a:prstGeom prst="line">
            <a:avLst/>
          </a:prstGeom>
          <a:ln w="324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60" name="Grafik 15" descr="Ein Bild, das Text enthält.&#10;&#10;Automatisch generierte Beschreibung"/>
          <p:cNvPicPr/>
          <p:nvPr/>
        </p:nvPicPr>
        <p:blipFill>
          <a:blip r:embed="rId14"/>
          <a:stretch/>
        </p:blipFill>
        <p:spPr>
          <a:xfrm>
            <a:off x="7274880" y="421920"/>
            <a:ext cx="1491840" cy="44784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03560" y="404280"/>
            <a:ext cx="6697080" cy="814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2500" b="1" strike="noStrike" spc="-1">
                <a:solidFill>
                  <a:srgbClr val="000000"/>
                </a:solidFill>
                <a:latin typeface="Arial"/>
              </a:rPr>
              <a:t>Haupttitel einfügen</a:t>
            </a:r>
            <a:br/>
            <a:r>
              <a:rPr lang="de-DE" sz="2500" b="1" strike="noStrike" spc="-1">
                <a:solidFill>
                  <a:srgbClr val="000000"/>
                </a:solidFill>
                <a:latin typeface="Arial"/>
              </a:rPr>
              <a:t>Beispiel zweizeilig</a:t>
            </a:r>
            <a:endParaRPr lang="en-US" sz="25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395280" y="1509120"/>
            <a:ext cx="8353080" cy="49014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77BA49"/>
              </a:buClr>
              <a:buFont typeface="Wingdings" charset="2"/>
              <a:buChar char="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Mastertextformat bearbeiten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77BA49"/>
              </a:buClr>
              <a:buFont typeface="Arial"/>
              <a:buChar char="•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Zweite Ebene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77BA49"/>
              </a:buClr>
              <a:buFont typeface="Arial"/>
              <a:buChar char="•"/>
            </a:pPr>
            <a:r>
              <a:rPr lang="de-DE" sz="1500" b="0" strike="noStrike" spc="-1">
                <a:solidFill>
                  <a:srgbClr val="000000"/>
                </a:solidFill>
                <a:latin typeface="Arial"/>
              </a:rPr>
              <a:t>Dritte Ebene</a:t>
            </a:r>
            <a:endParaRPr lang="en-US" sz="15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77BA49"/>
              </a:buClr>
              <a:buFont typeface="Arial"/>
              <a:buChar char="•"/>
            </a:pPr>
            <a:r>
              <a:rPr lang="de-DE" sz="1500" b="0" strike="noStrike" spc="-1">
                <a:solidFill>
                  <a:srgbClr val="000000"/>
                </a:solidFill>
                <a:latin typeface="Arial"/>
              </a:rPr>
              <a:t>Vierte Ebene</a:t>
            </a:r>
            <a:endParaRPr lang="en-US" sz="15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90000"/>
              </a:lnSpc>
              <a:spcBef>
                <a:spcPts val="499"/>
              </a:spcBef>
              <a:buClr>
                <a:srgbClr val="77BA49"/>
              </a:buClr>
              <a:buFont typeface="Arial"/>
              <a:buChar char="•"/>
            </a:pPr>
            <a:r>
              <a:rPr lang="de-DE" sz="1500" b="0" strike="noStrike" spc="-1">
                <a:solidFill>
                  <a:srgbClr val="000000"/>
                </a:solidFill>
                <a:latin typeface="Arial"/>
              </a:rPr>
              <a:t>Fünfte Ebene</a:t>
            </a:r>
            <a:endParaRPr lang="en-US" sz="15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CustomShape 3"/>
          <p:cNvSpPr/>
          <p:nvPr/>
        </p:nvSpPr>
        <p:spPr>
          <a:xfrm>
            <a:off x="8518680" y="6628320"/>
            <a:ext cx="229680" cy="160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0" name="PlaceHolder 4"/>
          <p:cNvSpPr>
            <a:spLocks noGrp="1"/>
          </p:cNvSpPr>
          <p:nvPr>
            <p:ph type="dt" idx="4"/>
          </p:nvPr>
        </p:nvSpPr>
        <p:spPr>
          <a:xfrm>
            <a:off x="7395120" y="6638400"/>
            <a:ext cx="991800" cy="219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lang="de-DE" sz="939" b="0" strike="noStrike" spc="-1">
                <a:solidFill>
                  <a:srgbClr val="8B8B8B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939" b="0" strike="noStrike" spc="-1">
                <a:solidFill>
                  <a:srgbClr val="8B8B8B"/>
                </a:solidFill>
                <a:latin typeface="Arial"/>
              </a:rPr>
              <a:t>&lt;date/time&gt;</a:t>
            </a:r>
            <a:endParaRPr lang="de-DE" sz="939" b="0" strike="noStrike" spc="-1">
              <a:latin typeface="Calibri"/>
            </a:endParaRPr>
          </a:p>
        </p:txBody>
      </p:sp>
      <p:sp>
        <p:nvSpPr>
          <p:cNvPr id="101" name="PlaceHolder 5"/>
          <p:cNvSpPr>
            <a:spLocks noGrp="1"/>
          </p:cNvSpPr>
          <p:nvPr>
            <p:ph type="ftr" idx="5"/>
          </p:nvPr>
        </p:nvSpPr>
        <p:spPr>
          <a:xfrm>
            <a:off x="395280" y="6638400"/>
            <a:ext cx="5936040" cy="219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lang="de-DE" sz="939" b="0" strike="noStrike" spc="-1">
                <a:solidFill>
                  <a:srgbClr val="8B8B8B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939" b="0" strike="noStrike" spc="-1">
                <a:solidFill>
                  <a:srgbClr val="8B8B8B"/>
                </a:solidFill>
                <a:latin typeface="Arial"/>
              </a:rPr>
              <a:t>&lt;footer&gt;</a:t>
            </a:r>
            <a:endParaRPr lang="de-DE" sz="939" b="0" strike="noStrike" spc="-1">
              <a:latin typeface="Calibri"/>
            </a:endParaRPr>
          </a:p>
        </p:txBody>
      </p:sp>
      <p:sp>
        <p:nvSpPr>
          <p:cNvPr id="102" name="PlaceHolder 6"/>
          <p:cNvSpPr>
            <a:spLocks noGrp="1"/>
          </p:cNvSpPr>
          <p:nvPr>
            <p:ph type="sldNum" idx="6"/>
          </p:nvPr>
        </p:nvSpPr>
        <p:spPr>
          <a:xfrm>
            <a:off x="8381880" y="6638400"/>
            <a:ext cx="328320" cy="219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r">
              <a:lnSpc>
                <a:spcPct val="100000"/>
              </a:lnSpc>
              <a:defRPr lang="de-DE" sz="939" b="0" strike="noStrike" spc="-1">
                <a:solidFill>
                  <a:srgbClr val="FFFFFF"/>
                </a:solidFill>
                <a:latin typeface="Arial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D7C44D06-47FF-47AE-8518-CA46209CDB75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‹Nr.›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103" name="Line 7"/>
          <p:cNvSpPr/>
          <p:nvPr/>
        </p:nvSpPr>
        <p:spPr>
          <a:xfrm>
            <a:off x="395280" y="6626160"/>
            <a:ext cx="8353080" cy="0"/>
          </a:xfrm>
          <a:prstGeom prst="line">
            <a:avLst/>
          </a:prstGeom>
          <a:ln w="324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4" name="Grafik 10" descr="Ein Bild, das Text enthält.&#10;&#10;Automatisch generierte Beschreibung"/>
          <p:cNvPicPr/>
          <p:nvPr/>
        </p:nvPicPr>
        <p:blipFill>
          <a:blip r:embed="rId14"/>
          <a:stretch/>
        </p:blipFill>
        <p:spPr>
          <a:xfrm>
            <a:off x="7274880" y="421920"/>
            <a:ext cx="1491840" cy="447840"/>
          </a:xfrm>
          <a:prstGeom prst="rect">
            <a:avLst/>
          </a:prstGeom>
          <a:ln>
            <a:noFill/>
          </a:ln>
        </p:spPr>
      </p:pic>
      <p:sp>
        <p:nvSpPr>
          <p:cNvPr id="105" name="CustomShape 8"/>
          <p:cNvSpPr/>
          <p:nvPr/>
        </p:nvSpPr>
        <p:spPr>
          <a:xfrm>
            <a:off x="8518680" y="6628320"/>
            <a:ext cx="229680" cy="160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" name="Line 9"/>
          <p:cNvSpPr/>
          <p:nvPr/>
        </p:nvSpPr>
        <p:spPr>
          <a:xfrm>
            <a:off x="395280" y="6626160"/>
            <a:ext cx="8353080" cy="0"/>
          </a:xfrm>
          <a:prstGeom prst="line">
            <a:avLst/>
          </a:prstGeom>
          <a:ln w="324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7" name="Grafik 12" descr="Ein Bild, das Text enthält.&#10;&#10;Automatisch generierte Beschreibung"/>
          <p:cNvPicPr/>
          <p:nvPr/>
        </p:nvPicPr>
        <p:blipFill>
          <a:blip r:embed="rId14"/>
          <a:stretch/>
        </p:blipFill>
        <p:spPr>
          <a:xfrm>
            <a:off x="7274880" y="421920"/>
            <a:ext cx="1491840" cy="44784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5" Type="http://schemas.microsoft.com/office/2007/relationships/hdphoto" Target="../media/hdphoto4.wdp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67C49D33-CEB7-429E-B184-4DED224A795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585C5E"/>
              </a:clrFrom>
              <a:clrTo>
                <a:srgbClr val="585C5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184987"/>
            <a:ext cx="9144000" cy="4728502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</p:spPr>
      </p:pic>
      <p:sp>
        <p:nvSpPr>
          <p:cNvPr id="501" name="TextShape 2"/>
          <p:cNvSpPr txBox="1"/>
          <p:nvPr/>
        </p:nvSpPr>
        <p:spPr>
          <a:xfrm>
            <a:off x="4756320" y="1738080"/>
            <a:ext cx="3992040" cy="1939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99500"/>
          </a:bodyPr>
          <a:lstStyle/>
          <a:p>
            <a:pPr>
              <a:lnSpc>
                <a:spcPct val="100000"/>
              </a:lnSpc>
            </a:pPr>
            <a:r>
              <a:rPr lang="de-DE" sz="3200" b="1" strike="noStrike" spc="-1" dirty="0">
                <a:solidFill>
                  <a:srgbClr val="99CC76"/>
                </a:solidFill>
                <a:latin typeface="Arial"/>
              </a:rPr>
              <a:t>CRM-Vorschläge </a:t>
            </a:r>
            <a:br>
              <a:rPr dirty="0"/>
            </a:b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0155B30-BADC-47CC-A28B-4865E074C17C}"/>
              </a:ext>
            </a:extLst>
          </p:cNvPr>
          <p:cNvSpPr txBox="1"/>
          <p:nvPr/>
        </p:nvSpPr>
        <p:spPr>
          <a:xfrm>
            <a:off x="130628" y="5913489"/>
            <a:ext cx="24072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0" i="0" dirty="0">
                <a:solidFill>
                  <a:srgbClr val="212529"/>
                </a:solidFill>
                <a:effectLst/>
                <a:latin typeface="Fira Sans" panose="020B0503050000020004" pitchFamily="34" charset="0"/>
              </a:rPr>
              <a:t>Dana-Marie Koll</a:t>
            </a:r>
            <a:br>
              <a:rPr lang="de-DE" sz="1400" dirty="0"/>
            </a:br>
            <a:r>
              <a:rPr lang="de-DE" sz="1400" b="0" i="0" dirty="0">
                <a:solidFill>
                  <a:srgbClr val="212529"/>
                </a:solidFill>
                <a:effectLst/>
                <a:latin typeface="Fira Sans" panose="020B0503050000020004" pitchFamily="34" charset="0"/>
              </a:rPr>
              <a:t>Leon </a:t>
            </a:r>
            <a:r>
              <a:rPr lang="de-DE" sz="1400" b="0" i="0" dirty="0" err="1">
                <a:solidFill>
                  <a:srgbClr val="212529"/>
                </a:solidFill>
                <a:effectLst/>
                <a:latin typeface="Fira Sans" panose="020B0503050000020004" pitchFamily="34" charset="0"/>
              </a:rPr>
              <a:t>Leuppert</a:t>
            </a:r>
            <a:br>
              <a:rPr lang="de-DE" sz="1400" dirty="0"/>
            </a:br>
            <a:r>
              <a:rPr lang="de-DE" sz="1400" b="0" i="0" dirty="0">
                <a:solidFill>
                  <a:srgbClr val="212529"/>
                </a:solidFill>
                <a:effectLst/>
                <a:latin typeface="Fira Sans" panose="020B0503050000020004" pitchFamily="34" charset="0"/>
              </a:rPr>
              <a:t>Stefanie </a:t>
            </a:r>
            <a:r>
              <a:rPr lang="de-DE" sz="1400" b="0" i="0" dirty="0" err="1">
                <a:solidFill>
                  <a:srgbClr val="212529"/>
                </a:solidFill>
                <a:effectLst/>
                <a:latin typeface="Fira Sans" panose="020B0503050000020004" pitchFamily="34" charset="0"/>
              </a:rPr>
              <a:t>Radnik</a:t>
            </a:r>
            <a:br>
              <a:rPr lang="de-DE" sz="1400" dirty="0"/>
            </a:br>
            <a:r>
              <a:rPr lang="de-DE" sz="1400" b="0" i="0" dirty="0">
                <a:solidFill>
                  <a:srgbClr val="212529"/>
                </a:solidFill>
                <a:effectLst/>
                <a:latin typeface="Fira Sans" panose="020B0503050000020004" pitchFamily="34" charset="0"/>
              </a:rPr>
              <a:t>Denise Rekic</a:t>
            </a:r>
            <a:endParaRPr lang="de-DE" sz="14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2818AC9-5EAD-42BC-BF14-5302C979FBDF}"/>
              </a:ext>
            </a:extLst>
          </p:cNvPr>
          <p:cNvSpPr txBox="1"/>
          <p:nvPr/>
        </p:nvSpPr>
        <p:spPr>
          <a:xfrm>
            <a:off x="8289686" y="5913489"/>
            <a:ext cx="8543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rial Nova Light" panose="020B0304020202020204" pitchFamily="34" charset="0"/>
              </a:rPr>
              <a:t>Quelle [1]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TextShape 1"/>
          <p:cNvSpPr txBox="1"/>
          <p:nvPr/>
        </p:nvSpPr>
        <p:spPr>
          <a:xfrm>
            <a:off x="403560" y="404280"/>
            <a:ext cx="6697080" cy="814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r>
              <a:rPr lang="en-US" sz="1800" b="1" strike="noStrike" spc="-1" dirty="0" err="1">
                <a:solidFill>
                  <a:srgbClr val="000000"/>
                </a:solidFill>
                <a:latin typeface="Arial"/>
              </a:rPr>
              <a:t>Quellenverzeichnis</a:t>
            </a:r>
            <a:endParaRPr lang="en-US" sz="1800" b="1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7" name="TextShape 3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922331CF-5B5D-455A-B616-DFF7FAB851C7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10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>
          <a:xfrm>
            <a:off x="7395120" y="6638400"/>
            <a:ext cx="991800" cy="219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lnSpc>
                <a:spcPct val="100000"/>
              </a:lnSpc>
              <a:defRPr lang="de-DE" sz="939" b="0" strike="noStrike" kern="1200" spc="-1">
                <a:solidFill>
                  <a:srgbClr val="8B8B8B"/>
                </a:solidFill>
                <a:latin typeface="Arial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3E195407-2618-40D3-AEF9-36E5CA516F6B}"/>
              </a:ext>
            </a:extLst>
          </p:cNvPr>
          <p:cNvSpPr txBox="1"/>
          <p:nvPr/>
        </p:nvSpPr>
        <p:spPr>
          <a:xfrm>
            <a:off x="587828" y="1218960"/>
            <a:ext cx="80336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/>
              <a:t>[1]: https://www.heise.de/news/Programmiersprachen-Benchmark-Julia-liest-Daten-viel-schneller-als-Python-und-R-4793906.html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/>
              <a:t>[2]: https://www.sn.at/wirtschaft/ist-das-kaufhaus-am-ende-3261097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/>
              <a:t>[3]: https://www.crushpixel.com/de/stock-photo/rain-money-678366.html</a:t>
            </a:r>
          </a:p>
          <a:p>
            <a:endParaRPr lang="de-DE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76662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TextShape 1"/>
          <p:cNvSpPr txBox="1"/>
          <p:nvPr/>
        </p:nvSpPr>
        <p:spPr>
          <a:xfrm>
            <a:off x="403560" y="404280"/>
            <a:ext cx="6697080" cy="814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endParaRPr lang="en-US" sz="25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6" name="TextShape 2"/>
          <p:cNvSpPr txBox="1"/>
          <p:nvPr/>
        </p:nvSpPr>
        <p:spPr>
          <a:xfrm>
            <a:off x="860694" y="1218960"/>
            <a:ext cx="5301720" cy="4901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de-DE" sz="2400" b="1" strike="noStrike" spc="-1" dirty="0">
                <a:solidFill>
                  <a:srgbClr val="000000"/>
                </a:solidFill>
                <a:latin typeface="Arial"/>
              </a:rPr>
              <a:t>Inhaltsübersicht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77BA49"/>
              </a:buClr>
              <a:buFont typeface="Wingdings" charset="2"/>
              <a:buChar char=""/>
              <a:tabLst>
                <a:tab pos="0" algn="l"/>
              </a:tabLst>
            </a:pPr>
            <a:r>
              <a:rPr lang="de-DE" sz="2400" spc="-1" dirty="0">
                <a:solidFill>
                  <a:srgbClr val="000000"/>
                </a:solidFill>
                <a:latin typeface="Arial"/>
              </a:rPr>
              <a:t>Zielsetzung</a:t>
            </a:r>
          </a:p>
          <a:p>
            <a:pPr marL="228600" indent="-228240">
              <a:lnSpc>
                <a:spcPct val="130000"/>
              </a:lnSpc>
              <a:spcBef>
                <a:spcPts val="1001"/>
              </a:spcBef>
              <a:buClr>
                <a:srgbClr val="77BA49"/>
              </a:buClr>
              <a:buFont typeface="Wingdings" charset="2"/>
              <a:buChar char=""/>
              <a:tabLst>
                <a:tab pos="0" algn="l"/>
              </a:tabLst>
            </a:pPr>
            <a:r>
              <a:rPr lang="de-DE" sz="2400" spc="-1" dirty="0">
                <a:solidFill>
                  <a:srgbClr val="000000"/>
                </a:solidFill>
                <a:latin typeface="Arial"/>
              </a:rPr>
              <a:t>Clustering</a:t>
            </a:r>
            <a:endParaRPr lang="de-DE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457560" lvl="1">
              <a:lnSpc>
                <a:spcPct val="130000"/>
              </a:lnSpc>
              <a:spcBef>
                <a:spcPts val="1001"/>
              </a:spcBef>
              <a:buClr>
                <a:srgbClr val="77BA49"/>
              </a:buClr>
              <a:tabLst>
                <a:tab pos="0" algn="l"/>
              </a:tabLst>
            </a:pPr>
            <a:r>
              <a:rPr lang="de-DE" sz="2400" b="0" strike="noStrike" spc="-1" dirty="0">
                <a:solidFill>
                  <a:srgbClr val="000000"/>
                </a:solidFill>
                <a:latin typeface="Arial"/>
              </a:rPr>
              <a:t>• K-</a:t>
            </a:r>
            <a:r>
              <a:rPr lang="de-DE" sz="2400" b="0" strike="noStrike" spc="-1" dirty="0" err="1">
                <a:solidFill>
                  <a:srgbClr val="000000"/>
                </a:solidFill>
                <a:latin typeface="Arial"/>
              </a:rPr>
              <a:t>Means</a:t>
            </a:r>
            <a:endParaRPr lang="de-DE" sz="2400" spc="-1" dirty="0">
              <a:solidFill>
                <a:srgbClr val="000000"/>
              </a:solidFill>
              <a:latin typeface="Arial"/>
            </a:endParaRPr>
          </a:p>
          <a:p>
            <a:pPr marL="343260" indent="-342900">
              <a:lnSpc>
                <a:spcPct val="130000"/>
              </a:lnSpc>
              <a:spcBef>
                <a:spcPts val="1001"/>
              </a:spcBef>
              <a:buClr>
                <a:srgbClr val="77BA49"/>
              </a:buClr>
              <a:buFont typeface="Wingdings" panose="05000000000000000000" pitchFamily="2" charset="2"/>
              <a:buChar char="§"/>
              <a:tabLst>
                <a:tab pos="0" algn="l"/>
              </a:tabLst>
            </a:pPr>
            <a:r>
              <a:rPr lang="de-DE" sz="2400" spc="-1" dirty="0">
                <a:solidFill>
                  <a:srgbClr val="000000"/>
                </a:solidFill>
                <a:latin typeface="Arial"/>
              </a:rPr>
              <a:t>Handlungsempfehlungen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7" name="TextShape 3"/>
          <p:cNvSpPr txBox="1"/>
          <p:nvPr/>
        </p:nvSpPr>
        <p:spPr>
          <a:xfrm>
            <a:off x="7465680" y="6638400"/>
            <a:ext cx="99180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fld id="{5535A2BB-6E17-49C5-9274-EBDCD86D0354}" type="datetime3">
              <a:rPr lang="de-DE" sz="939" b="0" strike="noStrike" spc="-1" smtClean="0">
                <a:solidFill>
                  <a:srgbClr val="8B8B8B"/>
                </a:solidFill>
                <a:latin typeface="Arial"/>
              </a:rPr>
              <a:t>19/01/22</a:t>
            </a:fld>
            <a:endParaRPr lang="de-DE" sz="939" b="0" strike="noStrike" spc="-1" dirty="0">
              <a:latin typeface="Calibri"/>
            </a:endParaRPr>
          </a:p>
        </p:txBody>
      </p:sp>
      <p:sp>
        <p:nvSpPr>
          <p:cNvPr id="508" name="TextShape 4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DC7014B5-83AC-424B-9043-1971EF2D0AFD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2</a:t>
            </a:fld>
            <a:endParaRPr lang="de-DE" sz="939" b="0" strike="noStrike" spc="-1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TextShape 1"/>
          <p:cNvSpPr txBox="1"/>
          <p:nvPr/>
        </p:nvSpPr>
        <p:spPr>
          <a:xfrm>
            <a:off x="403560" y="404280"/>
            <a:ext cx="6683040" cy="814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de-DE" sz="2500" b="1" spc="-1" dirty="0">
                <a:solidFill>
                  <a:srgbClr val="000000"/>
                </a:solidFill>
                <a:latin typeface="Arial"/>
              </a:rPr>
              <a:t>Zielsetzung</a:t>
            </a:r>
            <a:endParaRPr lang="en-US" sz="25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0" name="TextShape 2"/>
          <p:cNvSpPr txBox="1"/>
          <p:nvPr/>
        </p:nvSpPr>
        <p:spPr>
          <a:xfrm>
            <a:off x="395280" y="1509120"/>
            <a:ext cx="4103640" cy="4895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228600" indent="-228240">
              <a:lnSpc>
                <a:spcPct val="110000"/>
              </a:lnSpc>
              <a:spcBef>
                <a:spcPts val="1001"/>
              </a:spcBef>
              <a:buClr>
                <a:srgbClr val="77BA49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Handlungsempfehlungen auf Basis der Daten der Stammkunden ableiten</a:t>
            </a:r>
          </a:p>
          <a:p>
            <a:pPr marL="228600" indent="-228240">
              <a:lnSpc>
                <a:spcPct val="110000"/>
              </a:lnSpc>
              <a:spcBef>
                <a:spcPts val="1001"/>
              </a:spcBef>
              <a:buClr>
                <a:srgbClr val="77BA49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Arial"/>
              </a:rPr>
              <a:t>Dazu werden Clusteranalysen durchgeführt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2" name="TextShape 3"/>
          <p:cNvSpPr txBox="1"/>
          <p:nvPr/>
        </p:nvSpPr>
        <p:spPr>
          <a:xfrm rot="10800000">
            <a:off x="8815320" y="3758400"/>
            <a:ext cx="218160" cy="2646720"/>
          </a:xfrm>
          <a:prstGeom prst="rect">
            <a:avLst/>
          </a:prstGeom>
          <a:noFill/>
          <a:ln>
            <a:noFill/>
          </a:ln>
        </p:spPr>
        <p:txBody>
          <a:bodyPr vert="eaVert" lIns="0" tIns="0" rIns="0" bIns="0" anchor="b">
            <a:no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TextShape 4"/>
          <p:cNvSpPr txBox="1"/>
          <p:nvPr/>
        </p:nvSpPr>
        <p:spPr>
          <a:xfrm>
            <a:off x="7465680" y="6638400"/>
            <a:ext cx="99180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fld id="{77E8370C-4180-412D-98B8-57B9E8B796A8}" type="datetime3">
              <a:rPr lang="de-DE" sz="939" b="0" strike="noStrike" spc="-1">
                <a:solidFill>
                  <a:srgbClr val="8B8B8B"/>
                </a:solidFill>
                <a:latin typeface="Arial"/>
              </a:rPr>
              <a:t>19/01/22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514" name="TextShape 5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302964B1-51C7-4C2C-9FF6-ED95E155DBE6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3</a:t>
            </a:fld>
            <a:endParaRPr lang="de-DE" sz="939" b="0" strike="noStrike" spc="-1">
              <a:latin typeface="Calibri"/>
            </a:endParaRPr>
          </a:p>
        </p:txBody>
      </p:sp>
      <p:pic>
        <p:nvPicPr>
          <p:cNvPr id="1026" name="Picture 2" descr="Ist das Kaufhaus am Ende? | SN.at">
            <a:extLst>
              <a:ext uri="{FF2B5EF4-FFF2-40B4-BE49-F238E27FC236}">
                <a16:creationId xmlns:a16="http://schemas.microsoft.com/office/drawing/2014/main" id="{63626A10-F511-448D-A89D-FCC3614438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221" y="3099600"/>
            <a:ext cx="6116779" cy="3216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4981CB66-B6AB-4C33-8B24-EF0EF6F717E5}"/>
              </a:ext>
            </a:extLst>
          </p:cNvPr>
          <p:cNvSpPr txBox="1"/>
          <p:nvPr/>
        </p:nvSpPr>
        <p:spPr>
          <a:xfrm>
            <a:off x="8321563" y="6315842"/>
            <a:ext cx="8543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rial Nova Light" panose="020B0304020202020204" pitchFamily="34" charset="0"/>
              </a:rPr>
              <a:t>Quelle [2]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TextShape 1"/>
          <p:cNvSpPr txBox="1"/>
          <p:nvPr/>
        </p:nvSpPr>
        <p:spPr>
          <a:xfrm>
            <a:off x="403560" y="404280"/>
            <a:ext cx="6683040" cy="814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Clustering</a:t>
            </a:r>
          </a:p>
          <a:p>
            <a:pPr>
              <a:lnSpc>
                <a:spcPct val="100000"/>
              </a:lnSpc>
            </a:pPr>
            <a:endParaRPr lang="de-DE" sz="2500" b="1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	k-</a:t>
            </a:r>
            <a:r>
              <a:rPr lang="de-DE" sz="2500" b="1" strike="noStrike" spc="-1" dirty="0" err="1">
                <a:solidFill>
                  <a:srgbClr val="000000"/>
                </a:solidFill>
                <a:latin typeface="Arial"/>
              </a:rPr>
              <a:t>Means</a:t>
            </a: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 Methode Gesamt</a:t>
            </a:r>
            <a:endParaRPr lang="en-US" sz="25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2" name="TextShape 3"/>
          <p:cNvSpPr txBox="1"/>
          <p:nvPr/>
        </p:nvSpPr>
        <p:spPr>
          <a:xfrm rot="10800000">
            <a:off x="8815320" y="3758400"/>
            <a:ext cx="218160" cy="2646720"/>
          </a:xfrm>
          <a:prstGeom prst="rect">
            <a:avLst/>
          </a:prstGeom>
          <a:noFill/>
          <a:ln>
            <a:noFill/>
          </a:ln>
        </p:spPr>
        <p:txBody>
          <a:bodyPr vert="eaVert" lIns="0" tIns="0" rIns="0" bIns="0" anchor="b">
            <a:no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TextShape 4"/>
          <p:cNvSpPr txBox="1"/>
          <p:nvPr/>
        </p:nvSpPr>
        <p:spPr>
          <a:xfrm>
            <a:off x="7465680" y="6638400"/>
            <a:ext cx="99180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fld id="{77E8370C-4180-412D-98B8-57B9E8B796A8}" type="datetime3">
              <a:rPr lang="de-DE" sz="939" b="0" strike="noStrike" spc="-1">
                <a:solidFill>
                  <a:srgbClr val="8B8B8B"/>
                </a:solidFill>
                <a:latin typeface="Arial"/>
              </a:rPr>
              <a:t>19/01/22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514" name="TextShape 5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302964B1-51C7-4C2C-9FF6-ED95E155DBE6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4</a:t>
            </a:fld>
            <a:endParaRPr lang="de-DE" sz="939" b="0" strike="noStrike" spc="-1">
              <a:latin typeface="Calibri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1FAA74F-2C46-41FC-ADE0-B9D1EBF8DE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20919" t="36666" r="50000" b="11876"/>
          <a:stretch/>
        </p:blipFill>
        <p:spPr>
          <a:xfrm>
            <a:off x="4968280" y="2024742"/>
            <a:ext cx="3956120" cy="393751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A73C9DF-B6B8-4D4E-AA44-9AE177FD9B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367" t="38299" r="27755" b="23447"/>
          <a:stretch/>
        </p:blipFill>
        <p:spPr>
          <a:xfrm>
            <a:off x="475220" y="2024741"/>
            <a:ext cx="4333563" cy="2752531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DFC94908-78FF-4C60-BC97-352B28CA33AA}"/>
              </a:ext>
            </a:extLst>
          </p:cNvPr>
          <p:cNvSpPr/>
          <p:nvPr/>
        </p:nvSpPr>
        <p:spPr>
          <a:xfrm>
            <a:off x="597159" y="2435290"/>
            <a:ext cx="4049486" cy="10636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D230A6E-96BB-46A3-AB87-7774676495E4}"/>
              </a:ext>
            </a:extLst>
          </p:cNvPr>
          <p:cNvSpPr txBox="1"/>
          <p:nvPr/>
        </p:nvSpPr>
        <p:spPr>
          <a:xfrm>
            <a:off x="2508516" y="4777272"/>
            <a:ext cx="2225622" cy="2192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/>
              <a:t>Einkommen und Monatsausgaben in Tsd. €</a:t>
            </a:r>
          </a:p>
        </p:txBody>
      </p:sp>
    </p:spTree>
    <p:extLst>
      <p:ext uri="{BB962C8B-B14F-4D97-AF65-F5344CB8AC3E}">
        <p14:creationId xmlns:p14="http://schemas.microsoft.com/office/powerpoint/2010/main" val="2786590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TextShape 1"/>
          <p:cNvSpPr txBox="1"/>
          <p:nvPr/>
        </p:nvSpPr>
        <p:spPr>
          <a:xfrm>
            <a:off x="403560" y="404280"/>
            <a:ext cx="6683040" cy="814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Clustering</a:t>
            </a:r>
          </a:p>
          <a:p>
            <a:pPr>
              <a:lnSpc>
                <a:spcPct val="100000"/>
              </a:lnSpc>
            </a:pPr>
            <a:endParaRPr lang="de-DE" sz="2500" b="1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	k-</a:t>
            </a:r>
            <a:r>
              <a:rPr lang="de-DE" sz="2500" b="1" strike="noStrike" spc="-1" dirty="0" err="1">
                <a:solidFill>
                  <a:srgbClr val="000000"/>
                </a:solidFill>
                <a:latin typeface="Arial"/>
              </a:rPr>
              <a:t>Means</a:t>
            </a: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 Methode nach Geschlecht</a:t>
            </a:r>
            <a:endParaRPr lang="en-US" sz="25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2" name="TextShape 3"/>
          <p:cNvSpPr txBox="1"/>
          <p:nvPr/>
        </p:nvSpPr>
        <p:spPr>
          <a:xfrm rot="10800000">
            <a:off x="8815320" y="3758400"/>
            <a:ext cx="218160" cy="2646720"/>
          </a:xfrm>
          <a:prstGeom prst="rect">
            <a:avLst/>
          </a:prstGeom>
          <a:noFill/>
          <a:ln>
            <a:noFill/>
          </a:ln>
        </p:spPr>
        <p:txBody>
          <a:bodyPr vert="eaVert" lIns="0" tIns="0" rIns="0" bIns="0" anchor="b">
            <a:no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TextShape 4"/>
          <p:cNvSpPr txBox="1"/>
          <p:nvPr/>
        </p:nvSpPr>
        <p:spPr>
          <a:xfrm>
            <a:off x="7465680" y="6638400"/>
            <a:ext cx="99180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fld id="{77E8370C-4180-412D-98B8-57B9E8B796A8}" type="datetime3">
              <a:rPr lang="de-DE" sz="939" b="0" strike="noStrike" spc="-1">
                <a:solidFill>
                  <a:srgbClr val="8B8B8B"/>
                </a:solidFill>
                <a:latin typeface="Arial"/>
              </a:rPr>
              <a:t>19/01/22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514" name="TextShape 5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302964B1-51C7-4C2C-9FF6-ED95E155DBE6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5</a:t>
            </a:fld>
            <a:endParaRPr lang="de-DE" sz="939" b="0" strike="noStrike" spc="-1">
              <a:latin typeface="Calibri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E961000-D22B-4A36-9332-0AD8AA23D3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20714" t="39268" r="50000" b="9274"/>
          <a:stretch/>
        </p:blipFill>
        <p:spPr>
          <a:xfrm>
            <a:off x="403560" y="1887954"/>
            <a:ext cx="4018434" cy="397166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C311DA72-6239-499B-9550-70FB4A3847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20612" t="32919" r="49286" b="15623"/>
          <a:stretch/>
        </p:blipFill>
        <p:spPr>
          <a:xfrm>
            <a:off x="4844036" y="1887954"/>
            <a:ext cx="3971284" cy="381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735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TextShape 3"/>
          <p:cNvSpPr txBox="1"/>
          <p:nvPr/>
        </p:nvSpPr>
        <p:spPr>
          <a:xfrm rot="10800000">
            <a:off x="8815320" y="3758400"/>
            <a:ext cx="218160" cy="2646720"/>
          </a:xfrm>
          <a:prstGeom prst="rect">
            <a:avLst/>
          </a:prstGeom>
          <a:noFill/>
          <a:ln>
            <a:noFill/>
          </a:ln>
        </p:spPr>
        <p:txBody>
          <a:bodyPr vert="eaVert" lIns="0" tIns="0" rIns="0" bIns="0" anchor="b">
            <a:no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TextShape 4"/>
          <p:cNvSpPr txBox="1"/>
          <p:nvPr/>
        </p:nvSpPr>
        <p:spPr>
          <a:xfrm>
            <a:off x="7465680" y="6638400"/>
            <a:ext cx="99180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fld id="{77E8370C-4180-412D-98B8-57B9E8B796A8}" type="datetime3">
              <a:rPr lang="de-DE" sz="939" b="0" strike="noStrike" spc="-1">
                <a:solidFill>
                  <a:srgbClr val="8B8B8B"/>
                </a:solidFill>
                <a:latin typeface="Arial"/>
              </a:rPr>
              <a:t>19/01/22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514" name="TextShape 5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302964B1-51C7-4C2C-9FF6-ED95E155DBE6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6</a:t>
            </a:fld>
            <a:endParaRPr lang="de-DE" sz="939" b="0" strike="noStrike" spc="-1">
              <a:latin typeface="Calibri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1F43020-B531-4B1B-B5A4-222C588A41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20919" t="36666" r="50000" b="11876"/>
          <a:stretch/>
        </p:blipFill>
        <p:spPr>
          <a:xfrm>
            <a:off x="1464907" y="552699"/>
            <a:ext cx="5627550" cy="560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493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3670B2BB-0E61-4ACB-8DC1-4A07FF9405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20919" t="36666" r="50000" b="11876"/>
          <a:stretch/>
        </p:blipFill>
        <p:spPr>
          <a:xfrm>
            <a:off x="6044789" y="2998511"/>
            <a:ext cx="3099211" cy="3084639"/>
          </a:xfrm>
          <a:prstGeom prst="rect">
            <a:avLst/>
          </a:prstGeom>
        </p:spPr>
      </p:pic>
      <p:sp>
        <p:nvSpPr>
          <p:cNvPr id="509" name="TextShape 1"/>
          <p:cNvSpPr txBox="1"/>
          <p:nvPr/>
        </p:nvSpPr>
        <p:spPr>
          <a:xfrm>
            <a:off x="403560" y="404280"/>
            <a:ext cx="6683040" cy="814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Handlungsempfehlungen</a:t>
            </a:r>
          </a:p>
        </p:txBody>
      </p:sp>
      <p:sp>
        <p:nvSpPr>
          <p:cNvPr id="512" name="TextShape 3"/>
          <p:cNvSpPr txBox="1"/>
          <p:nvPr/>
        </p:nvSpPr>
        <p:spPr>
          <a:xfrm rot="10800000">
            <a:off x="8815320" y="3758400"/>
            <a:ext cx="218160" cy="2646720"/>
          </a:xfrm>
          <a:prstGeom prst="rect">
            <a:avLst/>
          </a:prstGeom>
          <a:noFill/>
          <a:ln>
            <a:noFill/>
          </a:ln>
        </p:spPr>
        <p:txBody>
          <a:bodyPr vert="eaVert" lIns="0" tIns="0" rIns="0" bIns="0" anchor="b">
            <a:no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TextShape 4"/>
          <p:cNvSpPr txBox="1"/>
          <p:nvPr/>
        </p:nvSpPr>
        <p:spPr>
          <a:xfrm>
            <a:off x="7465680" y="6638400"/>
            <a:ext cx="99180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fld id="{77E8370C-4180-412D-98B8-57B9E8B796A8}" type="datetime3">
              <a:rPr lang="de-DE" sz="939" b="0" strike="noStrike" spc="-1">
                <a:solidFill>
                  <a:srgbClr val="8B8B8B"/>
                </a:solidFill>
                <a:latin typeface="Arial"/>
              </a:rPr>
              <a:t>19/01/22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514" name="TextShape 5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302964B1-51C7-4C2C-9FF6-ED95E155DBE6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7</a:t>
            </a:fld>
            <a:endParaRPr lang="de-DE" sz="939" b="0" strike="noStrike" spc="-1">
              <a:latin typeface="Calibri"/>
            </a:endParaRPr>
          </a:p>
        </p:txBody>
      </p:sp>
      <p:graphicFrame>
        <p:nvGraphicFramePr>
          <p:cNvPr id="2" name="Tabelle 2">
            <a:extLst>
              <a:ext uri="{FF2B5EF4-FFF2-40B4-BE49-F238E27FC236}">
                <a16:creationId xmlns:a16="http://schemas.microsoft.com/office/drawing/2014/main" id="{A665E874-8C96-43E0-B3EF-6EC1AC11DA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485020"/>
              </p:ext>
            </p:extLst>
          </p:nvPr>
        </p:nvGraphicFramePr>
        <p:xfrm>
          <a:off x="48826" y="1622047"/>
          <a:ext cx="6100772" cy="385774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70384">
                  <a:extLst>
                    <a:ext uri="{9D8B030D-6E8A-4147-A177-3AD203B41FA5}">
                      <a16:colId xmlns:a16="http://schemas.microsoft.com/office/drawing/2014/main" val="1545072574"/>
                    </a:ext>
                  </a:extLst>
                </a:gridCol>
                <a:gridCol w="2136710">
                  <a:extLst>
                    <a:ext uri="{9D8B030D-6E8A-4147-A177-3AD203B41FA5}">
                      <a16:colId xmlns:a16="http://schemas.microsoft.com/office/drawing/2014/main" val="3665693393"/>
                    </a:ext>
                  </a:extLst>
                </a:gridCol>
                <a:gridCol w="2993678">
                  <a:extLst>
                    <a:ext uri="{9D8B030D-6E8A-4147-A177-3AD203B41FA5}">
                      <a16:colId xmlns:a16="http://schemas.microsoft.com/office/drawing/2014/main" val="707138768"/>
                    </a:ext>
                  </a:extLst>
                </a:gridCol>
              </a:tblGrid>
              <a:tr h="700994">
                <a:tc>
                  <a:txBody>
                    <a:bodyPr/>
                    <a:lstStyle/>
                    <a:p>
                      <a:r>
                        <a:rPr lang="de-DE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Handlungsempfehlung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65341"/>
                  </a:ext>
                </a:extLst>
              </a:tr>
              <a:tr h="1301845">
                <a:tc>
                  <a:txBody>
                    <a:bodyPr/>
                    <a:lstStyle/>
                    <a:p>
                      <a:r>
                        <a:rPr lang="de-DE" sz="1600" dirty="0"/>
                        <a:t>Blau, Lila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dirty="0"/>
                        <a:t>Kunden halten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dirty="0"/>
                        <a:t>Weiterempfehlung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kern="1200" dirty="0">
                          <a:solidFill>
                            <a:schemeClr val="dk1"/>
                          </a:solidFill>
                          <a:effectLst/>
                        </a:rPr>
                        <a:t>Treuepunkte,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kern="1200" dirty="0">
                          <a:solidFill>
                            <a:schemeClr val="dk1"/>
                          </a:solidFill>
                          <a:effectLst/>
                        </a:rPr>
                        <a:t>Umweltprogramm-Werbung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kern="1200" dirty="0">
                          <a:solidFill>
                            <a:schemeClr val="dk1"/>
                          </a:solidFill>
                          <a:effectLst/>
                        </a:rPr>
                        <a:t>Werbung in Sozialen Medien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kern="1200" dirty="0">
                          <a:solidFill>
                            <a:schemeClr val="dk1"/>
                          </a:solidFill>
                          <a:effectLst/>
                        </a:rPr>
                        <a:t>Bonus für das Anwerben von Neukunden</a:t>
                      </a: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4488616"/>
                  </a:ext>
                </a:extLst>
              </a:tr>
              <a:tr h="1602271">
                <a:tc>
                  <a:txBody>
                    <a:bodyPr/>
                    <a:lstStyle/>
                    <a:p>
                      <a:r>
                        <a:rPr lang="de-DE" sz="1600" dirty="0"/>
                        <a:t>Gelb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600" dirty="0"/>
                        <a:t>Kunden halten 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600" dirty="0"/>
                        <a:t>Weiterempfehlung</a:t>
                      </a:r>
                    </a:p>
                    <a:p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kern="1200" dirty="0">
                          <a:solidFill>
                            <a:schemeClr val="dk1"/>
                          </a:solidFill>
                          <a:effectLst/>
                        </a:rPr>
                        <a:t>Siehe Oben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kern="1200" dirty="0">
                          <a:solidFill>
                            <a:schemeClr val="dk1"/>
                          </a:solidFill>
                          <a:effectLst/>
                        </a:rPr>
                        <a:t>Rabattaktionen</a:t>
                      </a: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391198"/>
                  </a:ext>
                </a:extLst>
              </a:tr>
            </a:tbl>
          </a:graphicData>
        </a:graphic>
      </p:graphicFrame>
      <p:sp>
        <p:nvSpPr>
          <p:cNvPr id="3" name="Ellipse 2">
            <a:extLst>
              <a:ext uri="{FF2B5EF4-FFF2-40B4-BE49-F238E27FC236}">
                <a16:creationId xmlns:a16="http://schemas.microsoft.com/office/drawing/2014/main" id="{C99CE419-8E26-4787-BEED-6C3E742CE1E9}"/>
              </a:ext>
            </a:extLst>
          </p:cNvPr>
          <p:cNvSpPr/>
          <p:nvPr/>
        </p:nvSpPr>
        <p:spPr>
          <a:xfrm>
            <a:off x="6100773" y="3672838"/>
            <a:ext cx="1548881" cy="12036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070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3670B2BB-0E61-4ACB-8DC1-4A07FF9405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20919" t="36666" r="50000" b="11876"/>
          <a:stretch/>
        </p:blipFill>
        <p:spPr>
          <a:xfrm>
            <a:off x="6044789" y="2998511"/>
            <a:ext cx="3099211" cy="3084639"/>
          </a:xfrm>
          <a:prstGeom prst="rect">
            <a:avLst/>
          </a:prstGeom>
        </p:spPr>
      </p:pic>
      <p:sp>
        <p:nvSpPr>
          <p:cNvPr id="509" name="TextShape 1"/>
          <p:cNvSpPr txBox="1"/>
          <p:nvPr/>
        </p:nvSpPr>
        <p:spPr>
          <a:xfrm>
            <a:off x="403560" y="404280"/>
            <a:ext cx="6683040" cy="814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Handlungsempfehlungen</a:t>
            </a:r>
          </a:p>
        </p:txBody>
      </p:sp>
      <p:sp>
        <p:nvSpPr>
          <p:cNvPr id="512" name="TextShape 3"/>
          <p:cNvSpPr txBox="1"/>
          <p:nvPr/>
        </p:nvSpPr>
        <p:spPr>
          <a:xfrm rot="10800000">
            <a:off x="8815320" y="3758400"/>
            <a:ext cx="218160" cy="2646720"/>
          </a:xfrm>
          <a:prstGeom prst="rect">
            <a:avLst/>
          </a:prstGeom>
          <a:noFill/>
          <a:ln>
            <a:noFill/>
          </a:ln>
        </p:spPr>
        <p:txBody>
          <a:bodyPr vert="eaVert" lIns="0" tIns="0" rIns="0" bIns="0" anchor="b">
            <a:no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TextShape 4"/>
          <p:cNvSpPr txBox="1"/>
          <p:nvPr/>
        </p:nvSpPr>
        <p:spPr>
          <a:xfrm>
            <a:off x="7465680" y="6638400"/>
            <a:ext cx="99180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fld id="{77E8370C-4180-412D-98B8-57B9E8B796A8}" type="datetime3">
              <a:rPr lang="de-DE" sz="939" b="0" strike="noStrike" spc="-1">
                <a:solidFill>
                  <a:srgbClr val="8B8B8B"/>
                </a:solidFill>
                <a:latin typeface="Arial"/>
              </a:rPr>
              <a:t>19/01/22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514" name="TextShape 5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302964B1-51C7-4C2C-9FF6-ED95E155DBE6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8</a:t>
            </a:fld>
            <a:endParaRPr lang="de-DE" sz="939" b="0" strike="noStrike" spc="-1">
              <a:latin typeface="Calibri"/>
            </a:endParaRPr>
          </a:p>
        </p:txBody>
      </p:sp>
      <p:graphicFrame>
        <p:nvGraphicFramePr>
          <p:cNvPr id="2" name="Tabelle 2">
            <a:extLst>
              <a:ext uri="{FF2B5EF4-FFF2-40B4-BE49-F238E27FC236}">
                <a16:creationId xmlns:a16="http://schemas.microsoft.com/office/drawing/2014/main" id="{A665E874-8C96-43E0-B3EF-6EC1AC11DA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8238790"/>
              </p:ext>
            </p:extLst>
          </p:nvPr>
        </p:nvGraphicFramePr>
        <p:xfrm>
          <a:off x="48826" y="1380931"/>
          <a:ext cx="6100772" cy="49422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70384">
                  <a:extLst>
                    <a:ext uri="{9D8B030D-6E8A-4147-A177-3AD203B41FA5}">
                      <a16:colId xmlns:a16="http://schemas.microsoft.com/office/drawing/2014/main" val="1545072574"/>
                    </a:ext>
                  </a:extLst>
                </a:gridCol>
                <a:gridCol w="2136710">
                  <a:extLst>
                    <a:ext uri="{9D8B030D-6E8A-4147-A177-3AD203B41FA5}">
                      <a16:colId xmlns:a16="http://schemas.microsoft.com/office/drawing/2014/main" val="3665693393"/>
                    </a:ext>
                  </a:extLst>
                </a:gridCol>
                <a:gridCol w="2993678">
                  <a:extLst>
                    <a:ext uri="{9D8B030D-6E8A-4147-A177-3AD203B41FA5}">
                      <a16:colId xmlns:a16="http://schemas.microsoft.com/office/drawing/2014/main" val="707138768"/>
                    </a:ext>
                  </a:extLst>
                </a:gridCol>
              </a:tblGrid>
              <a:tr h="737824">
                <a:tc>
                  <a:txBody>
                    <a:bodyPr/>
                    <a:lstStyle/>
                    <a:p>
                      <a:r>
                        <a:rPr lang="de-DE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Handlungsempfehlung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65341"/>
                  </a:ext>
                </a:extLst>
              </a:tr>
              <a:tr h="2406104">
                <a:tc>
                  <a:txBody>
                    <a:bodyPr/>
                    <a:lstStyle/>
                    <a:p>
                      <a:r>
                        <a:rPr lang="de-DE" sz="1600" dirty="0"/>
                        <a:t>Rot,</a:t>
                      </a:r>
                    </a:p>
                    <a:p>
                      <a:r>
                        <a:rPr lang="de-DE" sz="1600" dirty="0"/>
                        <a:t>Türkis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Kunden anwerben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über Kinder ansprechen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Werbung über 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Zeitung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Säulen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TV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Prospekte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Aktionstage mit Sektempfang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Kinderbetreuung</a:t>
                      </a: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4488616"/>
                  </a:ext>
                </a:extLst>
              </a:tr>
              <a:tr h="1686453">
                <a:tc>
                  <a:txBody>
                    <a:bodyPr/>
                    <a:lstStyle/>
                    <a:p>
                      <a:r>
                        <a:rPr lang="de-DE" sz="1600" dirty="0"/>
                        <a:t>Grün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Zu unspezifisch für gezielte Maßnahmen.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Gruppe wird eventuell durch andere vorhandene Maßnahmen angesprochen.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Gezielte CRM Maßnahmen zu teuer.</a:t>
                      </a: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391198"/>
                  </a:ext>
                </a:extLst>
              </a:tr>
            </a:tbl>
          </a:graphicData>
        </a:graphic>
      </p:graphicFrame>
      <p:sp>
        <p:nvSpPr>
          <p:cNvPr id="3" name="Ellipse 2">
            <a:extLst>
              <a:ext uri="{FF2B5EF4-FFF2-40B4-BE49-F238E27FC236}">
                <a16:creationId xmlns:a16="http://schemas.microsoft.com/office/drawing/2014/main" id="{C99CE419-8E26-4787-BEED-6C3E742CE1E9}"/>
              </a:ext>
            </a:extLst>
          </p:cNvPr>
          <p:cNvSpPr/>
          <p:nvPr/>
        </p:nvSpPr>
        <p:spPr>
          <a:xfrm rot="927338">
            <a:off x="6972904" y="4417131"/>
            <a:ext cx="1231860" cy="6752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8011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TextShape 3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922331CF-5B5D-455A-B616-DFF7FAB851C7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9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fld id="{0FF871B6-84F3-44DA-8042-7C66B7129855}" type="datetime3">
              <a:t>19/01/22</a:t>
            </a:fld>
            <a:endParaRPr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4B565306-3625-4566-A966-06F225CDC576}"/>
              </a:ext>
            </a:extLst>
          </p:cNvPr>
          <p:cNvSpPr/>
          <p:nvPr/>
        </p:nvSpPr>
        <p:spPr>
          <a:xfrm>
            <a:off x="0" y="1061171"/>
            <a:ext cx="9144000" cy="5005282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fsaddsdg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CB8CE68-9E15-446E-85FD-43F25070E21D}"/>
              </a:ext>
            </a:extLst>
          </p:cNvPr>
          <p:cNvSpPr txBox="1"/>
          <p:nvPr/>
        </p:nvSpPr>
        <p:spPr>
          <a:xfrm>
            <a:off x="1675454" y="1201321"/>
            <a:ext cx="57196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i="1" dirty="0"/>
              <a:t>Auf erfolgreiche Zusammenarbeit!</a:t>
            </a:r>
          </a:p>
        </p:txBody>
      </p:sp>
      <p:pic>
        <p:nvPicPr>
          <p:cNvPr id="2052" name="Picture 4" descr="Geldregen - Foto vorrätig | Crushpixel">
            <a:extLst>
              <a:ext uri="{FF2B5EF4-FFF2-40B4-BE49-F238E27FC236}">
                <a16:creationId xmlns:a16="http://schemas.microsoft.com/office/drawing/2014/main" id="{90AD2FA5-D9CB-4C04-865B-884112FAC1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089" y="2080302"/>
            <a:ext cx="4739951" cy="3159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DB978F4A-3BE3-4E1A-8BC9-EA4533FE94D7}"/>
              </a:ext>
            </a:extLst>
          </p:cNvPr>
          <p:cNvSpPr txBox="1"/>
          <p:nvPr/>
        </p:nvSpPr>
        <p:spPr>
          <a:xfrm>
            <a:off x="7990706" y="5240269"/>
            <a:ext cx="8543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rial Nova Light" panose="020B0304020202020204" pitchFamily="34" charset="0"/>
              </a:rPr>
              <a:t>Quelle [3]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14FBBA-2E33-474E-9D4E-0CFAFCB983A7}"/>
              </a:ext>
            </a:extLst>
          </p:cNvPr>
          <p:cNvSpPr txBox="1"/>
          <p:nvPr/>
        </p:nvSpPr>
        <p:spPr>
          <a:xfrm>
            <a:off x="366406" y="2921621"/>
            <a:ext cx="307327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denis.rekic@uni-ulm.de</a:t>
            </a:r>
          </a:p>
          <a:p>
            <a:r>
              <a:rPr lang="de-DE" dirty="0"/>
              <a:t>leon.leuppert@uni-ulm</a:t>
            </a:r>
          </a:p>
          <a:p>
            <a:r>
              <a:rPr lang="de-DE" dirty="0"/>
              <a:t>dana-marie.koll@uni-ulm.de</a:t>
            </a:r>
          </a:p>
          <a:p>
            <a:r>
              <a:rPr lang="de-DE" dirty="0"/>
              <a:t>stefanie.radnik@uni-ulm.de</a:t>
            </a:r>
          </a:p>
          <a:p>
            <a:endParaRPr lang="de-DE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D9AAA"/>
      </a:accent1>
      <a:accent2>
        <a:srgbClr val="56AA1C"/>
      </a:accent2>
      <a:accent3>
        <a:srgbClr val="A32638"/>
      </a:accent3>
      <a:accent4>
        <a:srgbClr val="26547C"/>
      </a:accent4>
      <a:accent5>
        <a:srgbClr val="A9A28D"/>
      </a:accent5>
      <a:accent6>
        <a:srgbClr val="7F7F7F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D9AAA"/>
      </a:accent1>
      <a:accent2>
        <a:srgbClr val="56AA1C"/>
      </a:accent2>
      <a:accent3>
        <a:srgbClr val="A32638"/>
      </a:accent3>
      <a:accent4>
        <a:srgbClr val="26547C"/>
      </a:accent4>
      <a:accent5>
        <a:srgbClr val="A9A28D"/>
      </a:accent5>
      <a:accent6>
        <a:srgbClr val="7F7F7F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D9AAA"/>
      </a:accent1>
      <a:accent2>
        <a:srgbClr val="56AA1C"/>
      </a:accent2>
      <a:accent3>
        <a:srgbClr val="A32638"/>
      </a:accent3>
      <a:accent4>
        <a:srgbClr val="26547C"/>
      </a:accent4>
      <a:accent5>
        <a:srgbClr val="A9A28D"/>
      </a:accent5>
      <a:accent6>
        <a:srgbClr val="7F7F7F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D9AAA"/>
      </a:accent1>
      <a:accent2>
        <a:srgbClr val="56AA1C"/>
      </a:accent2>
      <a:accent3>
        <a:srgbClr val="A32638"/>
      </a:accent3>
      <a:accent4>
        <a:srgbClr val="26547C"/>
      </a:accent4>
      <a:accent5>
        <a:srgbClr val="A9A28D"/>
      </a:accent5>
      <a:accent6>
        <a:srgbClr val="7F7F7F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Uni_Ulm_Präsentation</Template>
  <TotalTime>0</TotalTime>
  <Words>243</Words>
  <Application>Microsoft Office PowerPoint</Application>
  <PresentationFormat>Bildschirmpräsentation (4:3)</PresentationFormat>
  <Paragraphs>85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10</vt:i4>
      </vt:variant>
    </vt:vector>
  </HeadingPairs>
  <TitlesOfParts>
    <vt:vector size="18" baseType="lpstr">
      <vt:lpstr>Arial</vt:lpstr>
      <vt:lpstr>Arial Nova Light</vt:lpstr>
      <vt:lpstr>Calibri</vt:lpstr>
      <vt:lpstr>Fira Sans</vt:lpstr>
      <vt:lpstr>Wingdings</vt:lpstr>
      <vt:lpstr>Office Theme</vt:lpstr>
      <vt:lpstr>Office Theme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Microsoft Office-Benutzer</dc:creator>
  <dc:description/>
  <cp:lastModifiedBy>Denise Rekic</cp:lastModifiedBy>
  <cp:revision>154</cp:revision>
  <dcterms:created xsi:type="dcterms:W3CDTF">2021-01-19T07:31:11Z</dcterms:created>
  <dcterms:modified xsi:type="dcterms:W3CDTF">2022-01-19T07:38:10Z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Bildschirmpräsentation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12</vt:i4>
  </property>
</Properties>
</file>